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theme/themeOverride1.xml" ContentType="application/vnd.openxmlformats-officedocument.themeOverr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4"/>
    <p:sldMasterId id="2147483720" r:id="rId5"/>
  </p:sldMasterIdLst>
  <p:notesMasterIdLst>
    <p:notesMasterId r:id="rId70"/>
  </p:notesMasterIdLst>
  <p:handoutMasterIdLst>
    <p:handoutMasterId r:id="rId71"/>
  </p:handoutMasterIdLst>
  <p:sldIdLst>
    <p:sldId id="510" r:id="rId6"/>
    <p:sldId id="556" r:id="rId7"/>
    <p:sldId id="586" r:id="rId8"/>
    <p:sldId id="665" r:id="rId9"/>
    <p:sldId id="666" r:id="rId10"/>
    <p:sldId id="667" r:id="rId11"/>
    <p:sldId id="668" r:id="rId12"/>
    <p:sldId id="669" r:id="rId13"/>
    <p:sldId id="670" r:id="rId14"/>
    <p:sldId id="671" r:id="rId15"/>
    <p:sldId id="742" r:id="rId16"/>
    <p:sldId id="672" r:id="rId17"/>
    <p:sldId id="739" r:id="rId18"/>
    <p:sldId id="690" r:id="rId19"/>
    <p:sldId id="687" r:id="rId20"/>
    <p:sldId id="689" r:id="rId21"/>
    <p:sldId id="738" r:id="rId22"/>
    <p:sldId id="673" r:id="rId23"/>
    <p:sldId id="740" r:id="rId24"/>
    <p:sldId id="741" r:id="rId25"/>
    <p:sldId id="732" r:id="rId26"/>
    <p:sldId id="714" r:id="rId27"/>
    <p:sldId id="716" r:id="rId28"/>
    <p:sldId id="715" r:id="rId29"/>
    <p:sldId id="717" r:id="rId30"/>
    <p:sldId id="718" r:id="rId31"/>
    <p:sldId id="762" r:id="rId32"/>
    <p:sldId id="764" r:id="rId33"/>
    <p:sldId id="763" r:id="rId34"/>
    <p:sldId id="693" r:id="rId35"/>
    <p:sldId id="765" r:id="rId36"/>
    <p:sldId id="766" r:id="rId37"/>
    <p:sldId id="767" r:id="rId38"/>
    <p:sldId id="768" r:id="rId39"/>
    <p:sldId id="769" r:id="rId40"/>
    <p:sldId id="770" r:id="rId41"/>
    <p:sldId id="771" r:id="rId42"/>
    <p:sldId id="730" r:id="rId43"/>
    <p:sldId id="721" r:id="rId44"/>
    <p:sldId id="722" r:id="rId45"/>
    <p:sldId id="712" r:id="rId46"/>
    <p:sldId id="754" r:id="rId47"/>
    <p:sldId id="755" r:id="rId48"/>
    <p:sldId id="756" r:id="rId49"/>
    <p:sldId id="757" r:id="rId50"/>
    <p:sldId id="758" r:id="rId51"/>
    <p:sldId id="760" r:id="rId52"/>
    <p:sldId id="761" r:id="rId53"/>
    <p:sldId id="731" r:id="rId54"/>
    <p:sldId id="664" r:id="rId55"/>
    <p:sldId id="674" r:id="rId56"/>
    <p:sldId id="734" r:id="rId57"/>
    <p:sldId id="745" r:id="rId58"/>
    <p:sldId id="744" r:id="rId59"/>
    <p:sldId id="747" r:id="rId60"/>
    <p:sldId id="686" r:id="rId61"/>
    <p:sldId id="772" r:id="rId62"/>
    <p:sldId id="678" r:id="rId63"/>
    <p:sldId id="679" r:id="rId64"/>
    <p:sldId id="682" r:id="rId65"/>
    <p:sldId id="681" r:id="rId66"/>
    <p:sldId id="684" r:id="rId67"/>
    <p:sldId id="585" r:id="rId68"/>
    <p:sldId id="494" r:id="rId6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E5AA0C40-19CD-4CF1-9E7C-784C4AB1A395}">
          <p14:sldIdLst>
            <p14:sldId id="510"/>
            <p14:sldId id="556"/>
            <p14:sldId id="586"/>
          </p14:sldIdLst>
        </p14:section>
        <p14:section name="Azure Import/Export Service" id="{403639E2-9CA3-4974-8B01-F07401F71302}">
          <p14:sldIdLst>
            <p14:sldId id="665"/>
            <p14:sldId id="666"/>
          </p14:sldIdLst>
        </p14:section>
        <p14:section name="Azure-Import-Export" id="{4223A9D7-A1FD-4FF2-B0C0-843EDA815412}">
          <p14:sldIdLst>
            <p14:sldId id="667"/>
            <p14:sldId id="668"/>
            <p14:sldId id="669"/>
          </p14:sldIdLst>
        </p14:section>
        <p14:section name="Jobs Overview" id="{EA681843-91ED-4A3A-905C-D931A09DEED1}">
          <p14:sldIdLst>
            <p14:sldId id="670"/>
            <p14:sldId id="671"/>
          </p14:sldIdLst>
        </p14:section>
        <p14:section name="Drive prep with WAImportExportTool" id="{A609475F-4E11-4FC8-87DE-CF3FF0FC01C8}">
          <p14:sldIdLst>
            <p14:sldId id="742"/>
            <p14:sldId id="672"/>
            <p14:sldId id="739"/>
          </p14:sldIdLst>
        </p14:section>
        <p14:section name="Prep-azure-file-import" id="{F47E909C-1F61-4109-AD02-2687A839C7F9}">
          <p14:sldIdLst>
            <p14:sldId id="690"/>
            <p14:sldId id="687"/>
            <p14:sldId id="689"/>
            <p14:sldId id="738"/>
            <p14:sldId id="673"/>
          </p14:sldIdLst>
        </p14:section>
        <p14:section name="Prep-azure-blob-import" id="{BFE232C6-E430-4CA5-B993-ED210D6B5C2F}">
          <p14:sldIdLst>
            <p14:sldId id="740"/>
            <p14:sldId id="741"/>
          </p14:sldIdLst>
        </p14:section>
        <p14:section name="Create Import Job" id="{A8BCF1FA-9828-4B13-8BF5-FE26C2791D3A}">
          <p14:sldIdLst>
            <p14:sldId id="732"/>
            <p14:sldId id="714"/>
            <p14:sldId id="716"/>
            <p14:sldId id="715"/>
            <p14:sldId id="717"/>
            <p14:sldId id="718"/>
            <p14:sldId id="762"/>
            <p14:sldId id="764"/>
            <p14:sldId id="763"/>
            <p14:sldId id="693"/>
            <p14:sldId id="765"/>
            <p14:sldId id="766"/>
            <p14:sldId id="767"/>
            <p14:sldId id="768"/>
            <p14:sldId id="769"/>
            <p14:sldId id="770"/>
            <p14:sldId id="771"/>
          </p14:sldIdLst>
        </p14:section>
        <p14:section name="Export" id="{5531C164-3736-4F50-A94D-E8646B315E54}">
          <p14:sldIdLst>
            <p14:sldId id="730"/>
            <p14:sldId id="721"/>
            <p14:sldId id="722"/>
            <p14:sldId id="712"/>
            <p14:sldId id="754"/>
            <p14:sldId id="755"/>
            <p14:sldId id="756"/>
            <p14:sldId id="757"/>
            <p14:sldId id="758"/>
            <p14:sldId id="760"/>
            <p14:sldId id="761"/>
            <p14:sldId id="731"/>
          </p14:sldIdLst>
        </p14:section>
        <p14:section name="Managing Azure Storage with Azure Storage Explorer and AZcopy" id="{67CD2204-654D-41F2-9C52-D35E2BB09583}">
          <p14:sldIdLst>
            <p14:sldId id="664"/>
          </p14:sldIdLst>
        </p14:section>
        <p14:section name="AzCopy-intro" id="{3F585B80-BAA8-4036-92A1-F3A6F2B2701C}">
          <p14:sldIdLst>
            <p14:sldId id="674"/>
            <p14:sldId id="734"/>
            <p14:sldId id="745"/>
            <p14:sldId id="744"/>
          </p14:sldIdLst>
        </p14:section>
        <p14:section name="azcopy-auth" id="{FBE8D560-4F56-47D5-A876-867DC33DF312}">
          <p14:sldIdLst>
            <p14:sldId id="747"/>
          </p14:sldIdLst>
        </p14:section>
        <p14:section name="AZCOPY DEMO" id="{1D5D0659-C05F-4EC9-BAD6-E52293BF4A01}">
          <p14:sldIdLst>
            <p14:sldId id="686"/>
            <p14:sldId id="772"/>
          </p14:sldIdLst>
        </p14:section>
        <p14:section name="Azure Storage Explorer" id="{5AC457F3-DE8F-4D9C-A827-6A737765E372}">
          <p14:sldIdLst>
            <p14:sldId id="678"/>
            <p14:sldId id="679"/>
            <p14:sldId id="682"/>
            <p14:sldId id="681"/>
            <p14:sldId id="684"/>
          </p14:sldIdLst>
        </p14:section>
        <p14:section name="Summary" id="{1457FC3E-FDEE-41B1-8392-13601A70FF93}">
          <p14:sldIdLst>
            <p14:sldId id="585"/>
            <p14:sldId id="494"/>
          </p14:sldIdLst>
        </p14:section>
        <p14:section name="Cut" id="{88B225ED-0B7A-406A-8F17-2AED522CF59B}">
          <p14:sldIdLst/>
        </p14:section>
      </p14:sectionLst>
    </p:ext>
    <p:ext uri="{EFAFB233-063F-42B5-8137-9DF3F51BA10A}">
      <p15:sldGuideLst xmlns:p15="http://schemas.microsoft.com/office/powerpoint/2012/main">
        <p15:guide id="1" orient="horz" pos="3336" userDrawn="1">
          <p15:clr>
            <a:srgbClr val="A4A3A4"/>
          </p15:clr>
        </p15:guide>
        <p15:guide id="2" pos="3840" userDrawn="1">
          <p15:clr>
            <a:srgbClr val="A4A3A4"/>
          </p15:clr>
        </p15:guide>
        <p15:guide id="3" pos="39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nn Grafelman" initials="AG" lastIdx="1" clrIdx="0"/>
  <p:cmAuthor id="2" name="Ann Grafelman" initials="AG [2]" lastIdx="1" clrIdx="1"/>
  <p:cmAuthor id="3" name="Ann Grafelman" initials="AG [3]" lastIdx="1" clrIdx="2"/>
  <p:cmAuthor id="4" name="Ann Grafelman" initials="AG [4]" lastIdx="1" clrIdx="3"/>
  <p:cmAuthor id="5" name="Ann Grafelman" initials="AG [5]" lastIdx="1" clrIdx="4"/>
  <p:cmAuthor id="6" name="Ann Grafelman" initials="AG [6]" lastIdx="1" clrIdx="5"/>
  <p:cmAuthor id="7" name="Ann Grafelman" initials="AG [7]" lastIdx="1" clrIdx="6"/>
  <p:cmAuthor id="8" name="Ann Grafelman" initials="AG [8]" lastIdx="1" clrIdx="7"/>
  <p:cmAuthor id="9" name="Ann Grafelman" initials="AG [9]" lastIdx="1" clrIdx="8"/>
  <p:cmAuthor id="10" name="Ann Grafelman" initials="AG [10]" lastIdx="1" clrIdx="9"/>
  <p:cmAuthor id="11" name="Ann Grafelman" initials="AG [11]" lastIdx="1" clrIdx="10"/>
  <p:cmAuthor id="12" name="Ann Grafelman" initials="AG [12]" lastIdx="1" clrIdx="11"/>
  <p:cmAuthor id="13" name="Ann Grafelman" initials="AG [13]" lastIdx="1" clrIdx="12"/>
  <p:cmAuthor id="14" name="Ann Grafelman" initials="AG [14]" lastIdx="1" clrIdx="13"/>
  <p:cmAuthor id="15" name="Ann Grafelman" initials="AG [15]" lastIdx="1" clrIdx="14"/>
  <p:cmAuthor id="16" name="Ann Grafelman" initials="AG [16]" lastIdx="1" clrIdx="15"/>
  <p:cmAuthor id="17" name="Ann Grafelman" initials="AG [17]" lastIdx="1" clrIdx="16"/>
  <p:cmAuthor id="18" name="Ann Grafelman" initials="AG [18]" lastIdx="1" clrIdx="17"/>
  <p:cmAuthor id="19" name="Ann Grafelman" initials="AG [19]" lastIdx="1" clrIdx="18"/>
  <p:cmAuthor id="20" name="Ann Grafelman" initials="AG [20]" lastIdx="1" clrIdx="19"/>
  <p:cmAuthor id="21" name="Ann Grafelman" initials="AG [12] [2]" lastIdx="1" clrIdx="20"/>
  <p:cmAuthor id="22" name="Ann Grafelman" initials="AG [12] [2] [2]" lastIdx="1" clrIdx="21"/>
  <p:cmAuthor id="23" name="Ann Grafelman" initials="AG [12] [2] [2] [2]" lastIdx="1" clrIdx="22"/>
  <p:cmAuthor id="24" name="Ann Grafelman" initials="AG [21]" lastIdx="1" clrIdx="23"/>
  <p:cmAuthor id="25" name="Michael Bender" initials="MB" lastIdx="1" clrIdx="24">
    <p:extLst>
      <p:ext uri="{19B8F6BF-5375-455C-9EA6-DF929625EA0E}">
        <p15:presenceInfo xmlns:p15="http://schemas.microsoft.com/office/powerpoint/2012/main" userId="Michael Bend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9E9E9"/>
    <a:srgbClr val="F55F53"/>
    <a:srgbClr val="F5536E"/>
    <a:srgbClr val="000000"/>
    <a:srgbClr val="F56244"/>
    <a:srgbClr val="F65E59"/>
    <a:srgbClr val="F55F54"/>
    <a:srgbClr val="F3556C"/>
    <a:srgbClr val="F55964"/>
    <a:srgbClr val="F55C5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0120" autoAdjust="0"/>
    <p:restoredTop sz="73702" autoAdjust="0"/>
  </p:normalViewPr>
  <p:slideViewPr>
    <p:cSldViewPr snapToGrid="0">
      <p:cViewPr varScale="1">
        <p:scale>
          <a:sx n="66" d="100"/>
          <a:sy n="66" d="100"/>
        </p:scale>
        <p:origin x="144" y="1296"/>
      </p:cViewPr>
      <p:guideLst>
        <p:guide orient="horz" pos="3336"/>
        <p:guide pos="3840"/>
        <p:guide pos="3940"/>
      </p:guideLst>
    </p:cSldViewPr>
  </p:slideViewPr>
  <p:notesTextViewPr>
    <p:cViewPr>
      <p:scale>
        <a:sx n="3" d="2"/>
        <a:sy n="3" d="2"/>
      </p:scale>
      <p:origin x="0" y="0"/>
    </p:cViewPr>
  </p:notesTextViewPr>
  <p:sorterViewPr>
    <p:cViewPr varScale="1">
      <p:scale>
        <a:sx n="100" d="100"/>
        <a:sy n="100" d="100"/>
      </p:scale>
      <p:origin x="0" y="-2796"/>
    </p:cViewPr>
  </p:sorter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slide" Target="slides/slide61.xml"/><Relationship Id="rId74" Type="http://schemas.openxmlformats.org/officeDocument/2006/relationships/viewProps" Target="viewProps.xml"/><Relationship Id="rId5" Type="http://schemas.openxmlformats.org/officeDocument/2006/relationships/slideMaster" Target="slideMasters/slideMaster2.xml"/><Relationship Id="rId61" Type="http://schemas.openxmlformats.org/officeDocument/2006/relationships/slide" Target="slides/slide56.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commentAuthors" Target="commentAuthors.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notesMaster" Target="notesMasters/notesMaster1.xml"/><Relationship Id="rId75"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tableStyles" Target="tableStyles.xml"/><Relationship Id="rId7" Type="http://schemas.openxmlformats.org/officeDocument/2006/relationships/slide" Target="slides/slide2.xml"/><Relationship Id="rId71"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E1B5227-671A-4331-BA8E-6A194D65408B}" type="datetimeFigureOut">
              <a:rPr lang="en-US" smtClean="0"/>
              <a:t>11/19/2020</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874F04C-40FA-419A-AAA9-81CED2695EAA}" type="slidenum">
              <a:rPr lang="en-US" smtClean="0"/>
              <a:t>‹#›</a:t>
            </a:fld>
            <a:endParaRPr lang="en-US"/>
          </a:p>
        </p:txBody>
      </p:sp>
    </p:spTree>
    <p:extLst>
      <p:ext uri="{BB962C8B-B14F-4D97-AF65-F5344CB8AC3E}">
        <p14:creationId xmlns:p14="http://schemas.microsoft.com/office/powerpoint/2010/main" val="398143983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7872E6B-C85C-424E-AD51-4389090A2C7D}" type="datetimeFigureOut">
              <a:rPr lang="en-US" smtClean="0"/>
              <a:t>11/19/2020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112285D-B62D-0345-9A0E-5D91D31CA9B6}" type="slidenum">
              <a:rPr lang="en-US" smtClean="0"/>
              <a:t>‹#›</a:t>
            </a:fld>
            <a:endParaRPr lang="en-US"/>
          </a:p>
        </p:txBody>
      </p:sp>
    </p:spTree>
    <p:extLst>
      <p:ext uri="{BB962C8B-B14F-4D97-AF65-F5344CB8AC3E}">
        <p14:creationId xmlns:p14="http://schemas.microsoft.com/office/powerpoint/2010/main" val="10599118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3" Type="http://schemas.openxmlformats.org/officeDocument/2006/relationships/hyperlink" Target="https://docs.microsoft.com/en-us/azure/storage/common/storage-use-azcopy-v10" TargetMode="External"/><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3" Type="http://schemas.openxmlformats.org/officeDocument/2006/relationships/hyperlink" Target="https://docs.microsoft.com/en-us/azure/storage/common/storage-use-azcopy-v10" TargetMode="External"/><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3" Type="http://schemas.openxmlformats.org/officeDocument/2006/relationships/hyperlink" Target="https://docs.microsoft.com/en-us/azure/storage/common/storage-use-azcopy-blobs" TargetMode="External"/><Relationship Id="rId2" Type="http://schemas.openxmlformats.org/officeDocument/2006/relationships/slide" Target="../slides/slide56.xml"/><Relationship Id="rId1" Type="http://schemas.openxmlformats.org/officeDocument/2006/relationships/notesMaster" Target="../notesMasters/notesMaster1.xml"/><Relationship Id="rId4" Type="http://schemas.openxmlformats.org/officeDocument/2006/relationships/hyperlink" Target="https://docs.microsoft.com/en-us/azure/storage/common/storage-ref-azcopy-copy" TargetMode="Externa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Managing data in Azure Storage can be tricky unless you have the right tools.</a:t>
            </a:r>
          </a:p>
          <a:p>
            <a:r>
              <a:rPr lang="en-US" dirty="0"/>
              <a:t>In this course, Microsoft Azure Administrator: Manage Data in Azure Storage, you’ll learn about the tools you need to know to manage your azure storage effectively.</a:t>
            </a:r>
          </a:p>
          <a:p>
            <a:r>
              <a:rPr lang="en-US" dirty="0"/>
              <a:t>I’m Michael Bender and I look forward to guiding you on your certification journey.</a:t>
            </a:r>
            <a:endParaRPr lang="en-US" dirty="0">
              <a:cs typeface="Calibri"/>
            </a:endParaRPr>
          </a:p>
        </p:txBody>
      </p:sp>
      <p:sp>
        <p:nvSpPr>
          <p:cNvPr id="4" name="Slide Number Placeholder 3"/>
          <p:cNvSpPr>
            <a:spLocks noGrp="1"/>
          </p:cNvSpPr>
          <p:nvPr>
            <p:ph type="sldNum" sz="quarter" idx="5"/>
          </p:nvPr>
        </p:nvSpPr>
        <p:spPr/>
        <p:txBody>
          <a:bodyPr/>
          <a:lstStyle/>
          <a:p>
            <a:fld id="{1112285D-B62D-0345-9A0E-5D91D31CA9B6}" type="slidenum">
              <a:rPr lang="en-US" smtClean="0"/>
              <a:t>1</a:t>
            </a:fld>
            <a:endParaRPr lang="en-US"/>
          </a:p>
        </p:txBody>
      </p:sp>
    </p:spTree>
    <p:extLst>
      <p:ext uri="{BB962C8B-B14F-4D97-AF65-F5344CB8AC3E}">
        <p14:creationId xmlns:p14="http://schemas.microsoft.com/office/powerpoint/2010/main" val="11486642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0" i="0" kern="1200" dirty="0">
                <a:solidFill>
                  <a:schemeClr val="tx1"/>
                </a:solidFill>
                <a:effectLst/>
                <a:latin typeface="+mn-lt"/>
                <a:ea typeface="+mn-ea"/>
                <a:cs typeface="+mn-cs"/>
              </a:rPr>
              <a:t>When exporting data from Azure, it’s important to understand only Azure </a:t>
            </a:r>
            <a:r>
              <a:rPr lang="en-US" sz="1200" b="0" i="0" kern="1200" dirty="0" err="1">
                <a:solidFill>
                  <a:schemeClr val="tx1"/>
                </a:solidFill>
                <a:effectLst/>
                <a:latin typeface="+mn-lt"/>
                <a:ea typeface="+mn-ea"/>
                <a:cs typeface="+mn-cs"/>
              </a:rPr>
              <a:t>BlobStorage</a:t>
            </a:r>
            <a:r>
              <a:rPr lang="en-US" sz="1200" b="0" i="0" kern="1200" dirty="0">
                <a:solidFill>
                  <a:schemeClr val="tx1"/>
                </a:solidFill>
                <a:effectLst/>
                <a:latin typeface="+mn-lt"/>
                <a:ea typeface="+mn-ea"/>
                <a:cs typeface="+mn-cs"/>
              </a:rPr>
              <a:t> data is exportable. If Data is in another storage type, you’d need to migrate it to Blob storage</a:t>
            </a:r>
          </a:p>
          <a:p>
            <a:pPr rtl="0" fontAlgn="base"/>
            <a:endParaRPr lang="en-US" sz="1200" b="0" i="0" kern="1200" dirty="0">
              <a:solidFill>
                <a:schemeClr val="tx1"/>
              </a:solidFill>
              <a:effectLst/>
              <a:latin typeface="+mn-lt"/>
              <a:ea typeface="+mn-ea"/>
              <a:cs typeface="+mn-cs"/>
            </a:endParaRPr>
          </a:p>
          <a:p>
            <a:pPr rtl="0" fontAlgn="base"/>
            <a:r>
              <a:rPr lang="en-US" sz="1200" b="0" i="0" kern="1200" dirty="0">
                <a:solidFill>
                  <a:schemeClr val="tx1"/>
                </a:solidFill>
                <a:effectLst/>
                <a:latin typeface="+mn-lt"/>
                <a:ea typeface="+mn-ea"/>
                <a:cs typeface="+mn-cs"/>
              </a:rPr>
              <a:t>The process for exporting is straightforward.</a:t>
            </a:r>
          </a:p>
          <a:p>
            <a:pPr rtl="0" fontAlgn="base"/>
            <a:r>
              <a:rPr lang="en-US" sz="1200" b="0" i="0" kern="1200" dirty="0">
                <a:solidFill>
                  <a:schemeClr val="tx1"/>
                </a:solidFill>
                <a:effectLst/>
                <a:latin typeface="+mn-lt"/>
                <a:ea typeface="+mn-ea"/>
                <a:cs typeface="+mn-cs"/>
              </a:rPr>
              <a:t>Starting in the Azure Portal, you Create Export Job, and we’ll dive into this more in a minute.</a:t>
            </a:r>
          </a:p>
          <a:p>
            <a:pPr rtl="0" fontAlgn="base"/>
            <a:r>
              <a:rPr lang="en-US" sz="1200" b="0" i="0" kern="1200" dirty="0">
                <a:solidFill>
                  <a:schemeClr val="tx1"/>
                </a:solidFill>
                <a:effectLst/>
                <a:latin typeface="+mn-lt"/>
                <a:ea typeface="+mn-ea"/>
                <a:cs typeface="+mn-cs"/>
              </a:rPr>
              <a:t>Once the job is complete, Ship drive to Datacenter using the address your given in the export job.</a:t>
            </a:r>
          </a:p>
          <a:p>
            <a:pPr rtl="0" fontAlgn="base"/>
            <a:r>
              <a:rPr lang="en-US" sz="1200" b="0" i="0" kern="1200" dirty="0">
                <a:solidFill>
                  <a:schemeClr val="tx1"/>
                </a:solidFill>
                <a:effectLst/>
                <a:latin typeface="+mn-lt"/>
                <a:ea typeface="+mn-ea"/>
                <a:cs typeface="+mn-cs"/>
              </a:rPr>
              <a:t>When the drives are received and processed, your Blobs storage data will be copied to your drives and encrypted. Encrypted with </a:t>
            </a:r>
            <a:r>
              <a:rPr lang="en-US" sz="1200" b="0" i="0" kern="1200" dirty="0" err="1">
                <a:solidFill>
                  <a:schemeClr val="tx1"/>
                </a:solidFill>
                <a:effectLst/>
                <a:latin typeface="+mn-lt"/>
                <a:ea typeface="+mn-ea"/>
                <a:cs typeface="+mn-cs"/>
              </a:rPr>
              <a:t>bitlocker</a:t>
            </a:r>
            <a:r>
              <a:rPr lang="en-US" sz="1200" b="0" i="0" kern="1200" dirty="0">
                <a:solidFill>
                  <a:schemeClr val="tx1"/>
                </a:solidFill>
                <a:effectLst/>
                <a:latin typeface="+mn-lt"/>
                <a:ea typeface="+mn-ea"/>
                <a:cs typeface="+mn-cs"/>
              </a:rPr>
              <a:t>.</a:t>
            </a:r>
          </a:p>
          <a:p>
            <a:pPr rtl="0" fontAlgn="base"/>
            <a:r>
              <a:rPr lang="en-US" sz="1200" b="0" i="0" kern="1200" dirty="0">
                <a:solidFill>
                  <a:schemeClr val="tx1"/>
                </a:solidFill>
                <a:effectLst/>
                <a:latin typeface="+mn-lt"/>
                <a:ea typeface="+mn-ea"/>
                <a:cs typeface="+mn-cs"/>
              </a:rPr>
              <a:t>Upon completion, Drives are shipped back to the customer.</a:t>
            </a:r>
          </a:p>
          <a:p>
            <a:pPr rtl="0" fontAlgn="base"/>
            <a:r>
              <a:rPr lang="en-US" sz="1200" b="0" i="0" kern="1200" dirty="0">
                <a:solidFill>
                  <a:schemeClr val="tx1"/>
                </a:solidFill>
                <a:effectLst/>
                <a:latin typeface="+mn-lt"/>
                <a:ea typeface="+mn-ea"/>
                <a:cs typeface="+mn-cs"/>
              </a:rPr>
              <a:t>When you receive your drives, you’ll need to unlock and verify the drive. This is done with the </a:t>
            </a:r>
            <a:r>
              <a:rPr lang="en-US" sz="1200" b="0" i="0" kern="1200" dirty="0" err="1">
                <a:solidFill>
                  <a:schemeClr val="tx1"/>
                </a:solidFill>
                <a:effectLst/>
                <a:latin typeface="+mn-lt"/>
                <a:ea typeface="+mn-ea"/>
                <a:cs typeface="+mn-cs"/>
              </a:rPr>
              <a:t>WAImportExportTool</a:t>
            </a:r>
            <a:r>
              <a:rPr lang="en-US" sz="1200" b="0" i="0" kern="1200" dirty="0">
                <a:solidFill>
                  <a:schemeClr val="tx1"/>
                </a:solidFill>
                <a:effectLst/>
                <a:latin typeface="+mn-lt"/>
                <a:ea typeface="+mn-ea"/>
                <a:cs typeface="+mn-cs"/>
              </a:rPr>
              <a:t> unlock command. For the command, you will need the </a:t>
            </a:r>
            <a:r>
              <a:rPr lang="en-US" sz="1200" b="0" i="0" kern="1200" dirty="0" err="1">
                <a:solidFill>
                  <a:schemeClr val="tx1"/>
                </a:solidFill>
                <a:effectLst/>
                <a:latin typeface="+mn-lt"/>
                <a:ea typeface="+mn-ea"/>
                <a:cs typeface="+mn-cs"/>
              </a:rPr>
              <a:t>bitlocker</a:t>
            </a:r>
            <a:r>
              <a:rPr lang="en-US" sz="1200" b="0" i="0" kern="1200" dirty="0">
                <a:solidFill>
                  <a:schemeClr val="tx1"/>
                </a:solidFill>
                <a:effectLst/>
                <a:latin typeface="+mn-lt"/>
                <a:ea typeface="+mn-ea"/>
                <a:cs typeface="+mn-cs"/>
              </a:rPr>
              <a:t> key used to encrypt your drives. This is located in the Export job under the Encryption Blade.</a:t>
            </a:r>
          </a:p>
          <a:p>
            <a:pPr rtl="0" fontAlgn="base"/>
            <a:endParaRPr lang="en-US" sz="1200" b="0" i="0" kern="1200" dirty="0">
              <a:solidFill>
                <a:schemeClr val="tx1"/>
              </a:solidFill>
              <a:effectLst/>
              <a:latin typeface="+mn-lt"/>
              <a:ea typeface="+mn-ea"/>
              <a:cs typeface="+mn-cs"/>
            </a:endParaRPr>
          </a:p>
          <a:p>
            <a:pPr rtl="0" fontAlgn="base"/>
            <a:r>
              <a:rPr lang="en-US" sz="1200" b="0" i="0" kern="1200" dirty="0">
                <a:solidFill>
                  <a:schemeClr val="tx1"/>
                </a:solidFill>
                <a:effectLst/>
                <a:latin typeface="+mn-lt"/>
                <a:ea typeface="+mn-ea"/>
                <a:cs typeface="+mn-cs"/>
              </a:rPr>
              <a:t>Now you can access your data and perform any restores as needed.</a:t>
            </a:r>
          </a:p>
          <a:p>
            <a:pPr rtl="0" fontAlgn="base"/>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1112285D-B62D-0345-9A0E-5D91D31CA9B6}" type="slidenum">
              <a:rPr lang="en-US" smtClean="0"/>
              <a:t>10</a:t>
            </a:fld>
            <a:endParaRPr lang="en-US"/>
          </a:p>
        </p:txBody>
      </p:sp>
    </p:spTree>
    <p:extLst>
      <p:ext uri="{BB962C8B-B14F-4D97-AF65-F5344CB8AC3E}">
        <p14:creationId xmlns:p14="http://schemas.microsoft.com/office/powerpoint/2010/main" val="30999722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Let’s take a deeper look at WAImportExportTool.exe, the tool used for preparing your drives.. </a:t>
            </a:r>
            <a:endParaRPr lang="en-US" dirty="0"/>
          </a:p>
        </p:txBody>
      </p:sp>
      <p:sp>
        <p:nvSpPr>
          <p:cNvPr id="4" name="Slide Number Placeholder 3"/>
          <p:cNvSpPr>
            <a:spLocks noGrp="1"/>
          </p:cNvSpPr>
          <p:nvPr>
            <p:ph type="sldNum" sz="quarter" idx="5"/>
          </p:nvPr>
        </p:nvSpPr>
        <p:spPr/>
        <p:txBody>
          <a:bodyPr/>
          <a:lstStyle/>
          <a:p>
            <a:fld id="{1112285D-B62D-0345-9A0E-5D91D31CA9B6}" type="slidenum">
              <a:rPr lang="en-US" smtClean="0"/>
              <a:t>11</a:t>
            </a:fld>
            <a:endParaRPr lang="en-US"/>
          </a:p>
        </p:txBody>
      </p:sp>
    </p:spTree>
    <p:extLst>
      <p:ext uri="{BB962C8B-B14F-4D97-AF65-F5344CB8AC3E}">
        <p14:creationId xmlns:p14="http://schemas.microsoft.com/office/powerpoint/2010/main" val="35384045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0" i="0" kern="1200" dirty="0">
                <a:solidFill>
                  <a:schemeClr val="tx1"/>
                </a:solidFill>
                <a:effectLst/>
                <a:latin typeface="+mn-lt"/>
                <a:ea typeface="+mn-ea"/>
                <a:cs typeface="+mn-cs"/>
              </a:rPr>
              <a:t>As mentioned it is a CLI tool. In order to run the tool, you need a Windows 64-bit system. No </a:t>
            </a:r>
            <a:r>
              <a:rPr lang="en-US" sz="1200" b="0" i="0" kern="1200" dirty="0" err="1">
                <a:solidFill>
                  <a:schemeClr val="tx1"/>
                </a:solidFill>
                <a:effectLst/>
                <a:latin typeface="+mn-lt"/>
                <a:ea typeface="+mn-ea"/>
                <a:cs typeface="+mn-cs"/>
              </a:rPr>
              <a:t>MacOs</a:t>
            </a:r>
            <a:r>
              <a:rPr lang="en-US" sz="1200" b="0" i="0" kern="1200" dirty="0">
                <a:solidFill>
                  <a:schemeClr val="tx1"/>
                </a:solidFill>
                <a:effectLst/>
                <a:latin typeface="+mn-lt"/>
                <a:ea typeface="+mn-ea"/>
                <a:cs typeface="+mn-cs"/>
              </a:rPr>
              <a:t> or Linux support here.</a:t>
            </a:r>
          </a:p>
          <a:p>
            <a:pPr rtl="0" fontAlgn="base"/>
            <a:endParaRPr lang="en-US" sz="1200" b="0" i="0" kern="1200" dirty="0">
              <a:solidFill>
                <a:schemeClr val="tx1"/>
              </a:solidFill>
              <a:effectLst/>
              <a:latin typeface="+mn-lt"/>
              <a:ea typeface="+mn-ea"/>
              <a:cs typeface="+mn-cs"/>
            </a:endParaRPr>
          </a:p>
          <a:p>
            <a:pPr marL="171450" indent="-171450" rtl="0" fontAlgn="base">
              <a:buFont typeface="Arial" panose="020B0604020202020204" pitchFamily="34" charset="0"/>
              <a:buChar char="•"/>
            </a:pPr>
            <a:r>
              <a:rPr lang="en-US" sz="1200" b="0" i="0" kern="1200" dirty="0">
                <a:solidFill>
                  <a:schemeClr val="tx1"/>
                </a:solidFill>
                <a:effectLst/>
                <a:latin typeface="+mn-lt"/>
                <a:ea typeface="+mn-ea"/>
                <a:cs typeface="+mn-cs"/>
              </a:rPr>
              <a:t>Prepare Drives for Import jobs</a:t>
            </a:r>
          </a:p>
          <a:p>
            <a:pPr marL="628650" lvl="1" indent="-171450" rtl="0" fontAlgn="base">
              <a:buFont typeface="Arial" panose="020B0604020202020204" pitchFamily="34" charset="0"/>
              <a:buChar char="•"/>
            </a:pPr>
            <a:r>
              <a:rPr lang="en-US" sz="1200" b="0" i="0" kern="1200" dirty="0">
                <a:solidFill>
                  <a:schemeClr val="tx1"/>
                </a:solidFill>
                <a:effectLst/>
                <a:latin typeface="+mn-lt"/>
                <a:ea typeface="+mn-ea"/>
                <a:cs typeface="+mn-cs"/>
              </a:rPr>
              <a:t>This includes data copy, encryption of drives with </a:t>
            </a:r>
            <a:r>
              <a:rPr lang="en-US" sz="1200" b="0" i="0" kern="1200" dirty="0" err="1">
                <a:solidFill>
                  <a:schemeClr val="tx1"/>
                </a:solidFill>
                <a:effectLst/>
                <a:latin typeface="+mn-lt"/>
                <a:ea typeface="+mn-ea"/>
                <a:cs typeface="+mn-cs"/>
              </a:rPr>
              <a:t>bitlocker</a:t>
            </a:r>
            <a:r>
              <a:rPr lang="en-US" sz="1200" b="0" i="0" kern="1200" dirty="0">
                <a:solidFill>
                  <a:schemeClr val="tx1"/>
                </a:solidFill>
                <a:effectLst/>
                <a:latin typeface="+mn-lt"/>
                <a:ea typeface="+mn-ea"/>
                <a:cs typeface="+mn-cs"/>
              </a:rPr>
              <a:t>, and creation of journal files needed for Import jobs.</a:t>
            </a:r>
          </a:p>
          <a:p>
            <a:pPr marL="628650" lvl="1" indent="-171450" rtl="0" fontAlgn="base">
              <a:buFont typeface="Arial" panose="020B0604020202020204" pitchFamily="34" charset="0"/>
              <a:buChar char="•"/>
            </a:pPr>
            <a:r>
              <a:rPr lang="en-US" sz="1200" b="0" i="0" kern="1200" dirty="0">
                <a:solidFill>
                  <a:schemeClr val="tx1"/>
                </a:solidFill>
                <a:effectLst/>
                <a:latin typeface="+mn-lt"/>
                <a:ea typeface="+mn-ea"/>
                <a:cs typeface="+mn-cs"/>
              </a:rPr>
              <a:t>It can also be used when receiving export jobs to identified contents and number of drives in an export job.</a:t>
            </a:r>
          </a:p>
          <a:p>
            <a:pPr marL="171450" lvl="0" indent="-171450" rtl="0" fontAlgn="base">
              <a:buFont typeface="Arial" panose="020B0604020202020204" pitchFamily="34" charset="0"/>
              <a:buChar char="•"/>
            </a:pPr>
            <a:r>
              <a:rPr lang="en-US" sz="1200" b="0" i="0" kern="1200" dirty="0">
                <a:solidFill>
                  <a:schemeClr val="tx1"/>
                </a:solidFill>
                <a:effectLst/>
                <a:latin typeface="+mn-lt"/>
                <a:ea typeface="+mn-ea"/>
                <a:cs typeface="+mn-cs"/>
              </a:rPr>
              <a:t>It supports Azure Blobs and Azure Files, and comes in 2 versions:</a:t>
            </a:r>
          </a:p>
          <a:p>
            <a:pPr marL="171450" lvl="0" indent="-171450" rtl="0" fontAlgn="base">
              <a:buFont typeface="Arial" panose="020B0604020202020204" pitchFamily="34" charset="0"/>
              <a:buChar char="•"/>
            </a:pPr>
            <a:r>
              <a:rPr lang="en-US" sz="1200" b="0" i="0" kern="1200" dirty="0">
                <a:solidFill>
                  <a:schemeClr val="tx1"/>
                </a:solidFill>
                <a:effectLst/>
                <a:latin typeface="+mn-lt"/>
                <a:ea typeface="+mn-ea"/>
                <a:cs typeface="+mn-cs"/>
              </a:rPr>
              <a:t> Version 1 for import/export Azure Blob storage </a:t>
            </a:r>
          </a:p>
          <a:p>
            <a:pPr marL="171450" lvl="0" indent="-171450" rtl="0" fontAlgn="base">
              <a:buFont typeface="Arial" panose="020B0604020202020204" pitchFamily="34" charset="0"/>
              <a:buChar char="•"/>
            </a:pPr>
            <a:r>
              <a:rPr lang="en-US" sz="1200" b="0" i="0" kern="1200" dirty="0">
                <a:solidFill>
                  <a:schemeClr val="tx1"/>
                </a:solidFill>
                <a:effectLst/>
                <a:latin typeface="+mn-lt"/>
                <a:ea typeface="+mn-ea"/>
                <a:cs typeface="+mn-cs"/>
              </a:rPr>
              <a:t>Version 2 for import Azure Files </a:t>
            </a:r>
          </a:p>
          <a:p>
            <a:pPr rtl="0" fontAlgn="base"/>
            <a:endParaRPr lang="en-US" sz="1200" b="0" i="0" kern="1200" dirty="0">
              <a:solidFill>
                <a:schemeClr val="tx1"/>
              </a:solidFill>
              <a:effectLst/>
              <a:latin typeface="+mn-lt"/>
              <a:ea typeface="+mn-ea"/>
              <a:cs typeface="+mn-cs"/>
            </a:endParaRPr>
          </a:p>
          <a:p>
            <a:pPr rtl="0" fontAlgn="base"/>
            <a:r>
              <a:rPr lang="en-US" sz="1200" b="0" i="0" kern="1200" dirty="0">
                <a:solidFill>
                  <a:schemeClr val="tx1"/>
                </a:solidFill>
                <a:effectLst/>
                <a:latin typeface="+mn-lt"/>
                <a:ea typeface="+mn-ea"/>
                <a:cs typeface="+mn-cs"/>
              </a:rPr>
              <a:t>You’ll run the tool from the directory with the executable, and use the syntax above.</a:t>
            </a:r>
          </a:p>
        </p:txBody>
      </p:sp>
      <p:sp>
        <p:nvSpPr>
          <p:cNvPr id="4" name="Slide Number Placeholder 3"/>
          <p:cNvSpPr>
            <a:spLocks noGrp="1"/>
          </p:cNvSpPr>
          <p:nvPr>
            <p:ph type="sldNum" sz="quarter" idx="5"/>
          </p:nvPr>
        </p:nvSpPr>
        <p:spPr/>
        <p:txBody>
          <a:bodyPr/>
          <a:lstStyle/>
          <a:p>
            <a:fld id="{1112285D-B62D-0345-9A0E-5D91D31CA9B6}" type="slidenum">
              <a:rPr lang="en-US" smtClean="0"/>
              <a:t>12</a:t>
            </a:fld>
            <a:endParaRPr lang="en-US"/>
          </a:p>
        </p:txBody>
      </p:sp>
    </p:spTree>
    <p:extLst>
      <p:ext uri="{BB962C8B-B14F-4D97-AF65-F5344CB8AC3E}">
        <p14:creationId xmlns:p14="http://schemas.microsoft.com/office/powerpoint/2010/main" val="33383350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Here’s the command when run. It provides you disk space estimates along with other stats.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Depending on number of drives and amount of data, this process can take a while.</a:t>
            </a:r>
          </a:p>
        </p:txBody>
      </p:sp>
      <p:sp>
        <p:nvSpPr>
          <p:cNvPr id="4" name="Slide Number Placeholder 3"/>
          <p:cNvSpPr>
            <a:spLocks noGrp="1"/>
          </p:cNvSpPr>
          <p:nvPr>
            <p:ph type="sldNum" sz="quarter" idx="5"/>
          </p:nvPr>
        </p:nvSpPr>
        <p:spPr/>
        <p:txBody>
          <a:bodyPr/>
          <a:lstStyle/>
          <a:p>
            <a:fld id="{1112285D-B62D-0345-9A0E-5D91D31CA9B6}" type="slidenum">
              <a:rPr lang="en-US" smtClean="0"/>
              <a:t>13</a:t>
            </a:fld>
            <a:endParaRPr lang="en-US"/>
          </a:p>
        </p:txBody>
      </p:sp>
    </p:spTree>
    <p:extLst>
      <p:ext uri="{BB962C8B-B14F-4D97-AF65-F5344CB8AC3E}">
        <p14:creationId xmlns:p14="http://schemas.microsoft.com/office/powerpoint/2010/main" val="6859002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sample command, you are preparing a drive using driveset.csv and dataset.csv. </a:t>
            </a:r>
          </a:p>
          <a:p>
            <a:r>
              <a:rPr lang="en-US" dirty="0"/>
              <a:t>In this case, you enter the name of the journal, which will be written to the root directory of the </a:t>
            </a:r>
            <a:r>
              <a:rPr lang="en-US" dirty="0" err="1"/>
              <a:t>WAImportExportTool</a:t>
            </a:r>
            <a:r>
              <a:rPr lang="en-US" dirty="0"/>
              <a:t> location.</a:t>
            </a:r>
          </a:p>
          <a:p>
            <a:r>
              <a:rPr lang="en-US" dirty="0"/>
              <a:t>A session# is defined. If you need to add additional data later, you re-run the command with as session#2</a:t>
            </a:r>
          </a:p>
          <a:p>
            <a:r>
              <a:rPr lang="en-US" dirty="0"/>
              <a:t>The storage account key is added for access to the Files share.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Next, you define the driveset.csv and dataset.csv files. These define provide information about the data and drives used in the import job. While this example is for Azure Files, both can be used for Blobs or Files import jobs.</a:t>
            </a:r>
          </a:p>
          <a:p>
            <a:endParaRPr lang="en-US" dirty="0"/>
          </a:p>
          <a:p>
            <a:r>
              <a:rPr lang="en-US" dirty="0"/>
              <a:t>Last, you can add a logs directory.</a:t>
            </a:r>
          </a:p>
        </p:txBody>
      </p:sp>
      <p:sp>
        <p:nvSpPr>
          <p:cNvPr id="4" name="Slide Number Placeholder 3"/>
          <p:cNvSpPr>
            <a:spLocks noGrp="1"/>
          </p:cNvSpPr>
          <p:nvPr>
            <p:ph type="sldNum" sz="quarter" idx="5"/>
          </p:nvPr>
        </p:nvSpPr>
        <p:spPr/>
        <p:txBody>
          <a:bodyPr/>
          <a:lstStyle/>
          <a:p>
            <a:fld id="{1112285D-B62D-0345-9A0E-5D91D31CA9B6}" type="slidenum">
              <a:rPr lang="en-US" smtClean="0"/>
              <a:t>14</a:t>
            </a:fld>
            <a:endParaRPr lang="en-US"/>
          </a:p>
        </p:txBody>
      </p:sp>
    </p:spTree>
    <p:extLst>
      <p:ext uri="{BB962C8B-B14F-4D97-AF65-F5344CB8AC3E}">
        <p14:creationId xmlns:p14="http://schemas.microsoft.com/office/powerpoint/2010/main" val="8659646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Driveset.csv is a CSV file that contains the list of disks to which the drive letters are mapped so that the tool can correctly pick the list of disks to be prepared. If the data size is greater than a single disk size, the </a:t>
            </a:r>
            <a:r>
              <a:rPr lang="en-US" sz="1200" b="0" i="0" kern="1200" dirty="0" err="1">
                <a:solidFill>
                  <a:schemeClr val="tx1"/>
                </a:solidFill>
                <a:effectLst/>
                <a:latin typeface="+mn-lt"/>
                <a:ea typeface="+mn-ea"/>
                <a:cs typeface="+mn-cs"/>
              </a:rPr>
              <a:t>WAImportExport</a:t>
            </a:r>
            <a:r>
              <a:rPr lang="en-US" sz="1200" b="0" i="0" kern="1200" dirty="0">
                <a:solidFill>
                  <a:schemeClr val="tx1"/>
                </a:solidFill>
                <a:effectLst/>
                <a:latin typeface="+mn-lt"/>
                <a:ea typeface="+mn-ea"/>
                <a:cs typeface="+mn-cs"/>
              </a:rPr>
              <a:t> tool will distribute the data across multiple disks enlisted in this CSV file in an optimized way.</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As mentioned, you don’t need to format or encrypt the drives before running. However, you’ll need to define a driveset.csv file to format or encrypt as need. Remember, the end state will be a </a:t>
            </a:r>
            <a:r>
              <a:rPr lang="en-US" sz="1200" b="0" i="0" kern="1200" dirty="0" err="1">
                <a:solidFill>
                  <a:schemeClr val="tx1"/>
                </a:solidFill>
                <a:effectLst/>
                <a:latin typeface="+mn-lt"/>
                <a:ea typeface="+mn-ea"/>
                <a:cs typeface="+mn-cs"/>
              </a:rPr>
              <a:t>bitlocker</a:t>
            </a:r>
            <a:r>
              <a:rPr lang="en-US" sz="1200" b="0" i="0" kern="1200" dirty="0">
                <a:solidFill>
                  <a:schemeClr val="tx1"/>
                </a:solidFill>
                <a:effectLst/>
                <a:latin typeface="+mn-lt"/>
                <a:ea typeface="+mn-ea"/>
                <a:cs typeface="+mn-cs"/>
              </a:rPr>
              <a:t>-encrypted NTFS drive.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Above is a sample driveset.csv file. The first line is a typical CSV header row followed by data rows.</a:t>
            </a:r>
          </a:p>
          <a:p>
            <a:r>
              <a:rPr lang="en-US" sz="1200" b="0" i="0" kern="1200" dirty="0">
                <a:solidFill>
                  <a:schemeClr val="tx1"/>
                </a:solidFill>
                <a:effectLst/>
                <a:latin typeface="+mn-lt"/>
                <a:ea typeface="+mn-ea"/>
                <a:cs typeface="+mn-cs"/>
              </a:rPr>
              <a:t>In this case a drive, H, requires formatting and encryption.</a:t>
            </a:r>
            <a:endParaRPr lang="en-US" dirty="0"/>
          </a:p>
        </p:txBody>
      </p:sp>
      <p:sp>
        <p:nvSpPr>
          <p:cNvPr id="4" name="Slide Number Placeholder 3"/>
          <p:cNvSpPr>
            <a:spLocks noGrp="1"/>
          </p:cNvSpPr>
          <p:nvPr>
            <p:ph type="sldNum" sz="quarter" idx="5"/>
          </p:nvPr>
        </p:nvSpPr>
        <p:spPr/>
        <p:txBody>
          <a:bodyPr/>
          <a:lstStyle/>
          <a:p>
            <a:fld id="{1112285D-B62D-0345-9A0E-5D91D31CA9B6}" type="slidenum">
              <a:rPr lang="en-US" smtClean="0"/>
              <a:t>15</a:t>
            </a:fld>
            <a:endParaRPr lang="en-US"/>
          </a:p>
        </p:txBody>
      </p:sp>
    </p:spTree>
    <p:extLst>
      <p:ext uri="{BB962C8B-B14F-4D97-AF65-F5344CB8AC3E}">
        <p14:creationId xmlns:p14="http://schemas.microsoft.com/office/powerpoint/2010/main" val="22368946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encrypted drives, you specify the </a:t>
            </a:r>
            <a:r>
              <a:rPr lang="en-US" dirty="0" err="1"/>
              <a:t>bitlocker</a:t>
            </a:r>
            <a:r>
              <a:rPr lang="en-US" dirty="0"/>
              <a:t> key in the CSV file for each drive as seen here.</a:t>
            </a:r>
          </a:p>
        </p:txBody>
      </p:sp>
      <p:sp>
        <p:nvSpPr>
          <p:cNvPr id="4" name="Slide Number Placeholder 3"/>
          <p:cNvSpPr>
            <a:spLocks noGrp="1"/>
          </p:cNvSpPr>
          <p:nvPr>
            <p:ph type="sldNum" sz="quarter" idx="5"/>
          </p:nvPr>
        </p:nvSpPr>
        <p:spPr/>
        <p:txBody>
          <a:bodyPr/>
          <a:lstStyle/>
          <a:p>
            <a:fld id="{1112285D-B62D-0345-9A0E-5D91D31CA9B6}" type="slidenum">
              <a:rPr lang="en-US" smtClean="0"/>
              <a:t>16</a:t>
            </a:fld>
            <a:endParaRPr lang="en-US"/>
          </a:p>
        </p:txBody>
      </p:sp>
    </p:spTree>
    <p:extLst>
      <p:ext uri="{BB962C8B-B14F-4D97-AF65-F5344CB8AC3E}">
        <p14:creationId xmlns:p14="http://schemas.microsoft.com/office/powerpoint/2010/main" val="17098160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need the </a:t>
            </a:r>
            <a:r>
              <a:rPr lang="en-US" dirty="0" err="1"/>
              <a:t>bitlocker</a:t>
            </a:r>
            <a:r>
              <a:rPr lang="en-US" dirty="0"/>
              <a:t> key for an already encrypted drive, use manage </a:t>
            </a:r>
            <a:r>
              <a:rPr lang="en-US" dirty="0" err="1"/>
              <a:t>bde</a:t>
            </a:r>
            <a:r>
              <a:rPr lang="en-US" dirty="0"/>
              <a:t> as seen here. Then just add the key to your driveset.csv file.</a:t>
            </a:r>
          </a:p>
        </p:txBody>
      </p:sp>
      <p:sp>
        <p:nvSpPr>
          <p:cNvPr id="4" name="Slide Number Placeholder 3"/>
          <p:cNvSpPr>
            <a:spLocks noGrp="1"/>
          </p:cNvSpPr>
          <p:nvPr>
            <p:ph type="sldNum" sz="quarter" idx="5"/>
          </p:nvPr>
        </p:nvSpPr>
        <p:spPr/>
        <p:txBody>
          <a:bodyPr/>
          <a:lstStyle/>
          <a:p>
            <a:fld id="{1112285D-B62D-0345-9A0E-5D91D31CA9B6}" type="slidenum">
              <a:rPr lang="en-US" smtClean="0"/>
              <a:t>17</a:t>
            </a:fld>
            <a:endParaRPr lang="en-US"/>
          </a:p>
        </p:txBody>
      </p:sp>
    </p:spTree>
    <p:extLst>
      <p:ext uri="{BB962C8B-B14F-4D97-AF65-F5344CB8AC3E}">
        <p14:creationId xmlns:p14="http://schemas.microsoft.com/office/powerpoint/2010/main" val="15670431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Dataset CSV file is a list of directories and/or a list of files to be copied to target drives. The first step to creating an import job is to determine which directories and files you are going to import. This list is added into the CSV file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For each directory or file to be imported, you must identify a destination virtual directory or blob in the Azure Blob service. You will use these targets as inputs to the </a:t>
            </a:r>
            <a:r>
              <a:rPr lang="en-US" sz="1200" b="0" i="0" kern="1200" dirty="0" err="1">
                <a:solidFill>
                  <a:schemeClr val="tx1"/>
                </a:solidFill>
                <a:effectLst/>
                <a:latin typeface="+mn-lt"/>
                <a:ea typeface="+mn-ea"/>
                <a:cs typeface="+mn-cs"/>
              </a:rPr>
              <a:t>WAImportExport</a:t>
            </a:r>
            <a:r>
              <a:rPr lang="en-US" sz="1200" b="0" i="0" kern="1200" dirty="0">
                <a:solidFill>
                  <a:schemeClr val="tx1"/>
                </a:solidFill>
                <a:effectLst/>
                <a:latin typeface="+mn-lt"/>
                <a:ea typeface="+mn-ea"/>
                <a:cs typeface="+mn-cs"/>
              </a:rPr>
              <a:t> tool. Directories should be delimited with the forward slash character "/“ forward slash.</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Note how you can combine multiple drive locations as well as shared drive locations.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Notice you don’t have to include the Storage Account name because that is defined in the Import Job creation process.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Dataset and </a:t>
            </a:r>
            <a:r>
              <a:rPr lang="en-US" sz="1200" b="0" i="0" kern="1200" dirty="0" err="1">
                <a:solidFill>
                  <a:schemeClr val="tx1"/>
                </a:solidFill>
                <a:effectLst/>
                <a:latin typeface="+mn-lt"/>
                <a:ea typeface="+mn-ea"/>
                <a:cs typeface="+mn-cs"/>
              </a:rPr>
              <a:t>Driveset</a:t>
            </a:r>
            <a:r>
              <a:rPr lang="en-US" sz="1200" b="0" i="0" kern="1200" dirty="0">
                <a:solidFill>
                  <a:schemeClr val="tx1"/>
                </a:solidFill>
                <a:effectLst/>
                <a:latin typeface="+mn-lt"/>
                <a:ea typeface="+mn-ea"/>
                <a:cs typeface="+mn-cs"/>
              </a:rPr>
              <a:t> can be used with import jobs for Blobs and Files.</a:t>
            </a:r>
          </a:p>
          <a:p>
            <a:endParaRPr lang="en-US" dirty="0"/>
          </a:p>
          <a:p>
            <a:endParaRPr lang="en-US" dirty="0"/>
          </a:p>
        </p:txBody>
      </p:sp>
      <p:sp>
        <p:nvSpPr>
          <p:cNvPr id="4" name="Slide Number Placeholder 3"/>
          <p:cNvSpPr>
            <a:spLocks noGrp="1"/>
          </p:cNvSpPr>
          <p:nvPr>
            <p:ph type="sldNum" sz="quarter" idx="5"/>
          </p:nvPr>
        </p:nvSpPr>
        <p:spPr/>
        <p:txBody>
          <a:bodyPr/>
          <a:lstStyle/>
          <a:p>
            <a:fld id="{1112285D-B62D-0345-9A0E-5D91D31CA9B6}" type="slidenum">
              <a:rPr lang="en-US" smtClean="0"/>
              <a:t>18</a:t>
            </a:fld>
            <a:endParaRPr lang="en-US"/>
          </a:p>
        </p:txBody>
      </p:sp>
    </p:spTree>
    <p:extLst>
      <p:ext uri="{BB962C8B-B14F-4D97-AF65-F5344CB8AC3E}">
        <p14:creationId xmlns:p14="http://schemas.microsoft.com/office/powerpoint/2010/main" val="40800468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have another example where you are import data, but not using Driveset.csv or dataset.csv.</a:t>
            </a:r>
          </a:p>
          <a:p>
            <a:endParaRPr lang="en-US" dirty="0"/>
          </a:p>
          <a:p>
            <a:r>
              <a:rPr lang="en-US" dirty="0"/>
              <a:t>This will assume you have a drive already encrypted with </a:t>
            </a:r>
            <a:r>
              <a:rPr lang="en-US" dirty="0" err="1"/>
              <a:t>bitlocker</a:t>
            </a:r>
            <a:r>
              <a:rPr lang="en-US" dirty="0"/>
              <a:t>.</a:t>
            </a:r>
          </a:p>
        </p:txBody>
      </p:sp>
      <p:sp>
        <p:nvSpPr>
          <p:cNvPr id="4" name="Slide Number Placeholder 3"/>
          <p:cNvSpPr>
            <a:spLocks noGrp="1"/>
          </p:cNvSpPr>
          <p:nvPr>
            <p:ph type="sldNum" sz="quarter" idx="5"/>
          </p:nvPr>
        </p:nvSpPr>
        <p:spPr/>
        <p:txBody>
          <a:bodyPr/>
          <a:lstStyle/>
          <a:p>
            <a:fld id="{1112285D-B62D-0345-9A0E-5D91D31CA9B6}" type="slidenum">
              <a:rPr lang="en-US" smtClean="0"/>
              <a:t>19</a:t>
            </a:fld>
            <a:endParaRPr lang="en-US"/>
          </a:p>
        </p:txBody>
      </p:sp>
    </p:spTree>
    <p:extLst>
      <p:ext uri="{BB962C8B-B14F-4D97-AF65-F5344CB8AC3E}">
        <p14:creationId xmlns:p14="http://schemas.microsoft.com/office/powerpoint/2010/main" val="30254691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course, the focus is on managing data in azure , one of the 3 functional groupings of knowledge in the Monitor and Backup Azure Resources objective domain for the Microsoft Azure Administrator - AZ-104 exam.</a:t>
            </a:r>
          </a:p>
          <a:p>
            <a:endParaRPr lang="en-US" dirty="0"/>
          </a:p>
          <a:p>
            <a:r>
              <a:rPr lang="en-US" dirty="0"/>
              <a:t>First, you’ll learn how the Azure Import/Export Service works. This service is used to move large amounts of data into and out of Azure Blob Storage and Azure Files.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Next you’ll discover </a:t>
            </a:r>
            <a:r>
              <a:rPr lang="en-US" dirty="0" err="1"/>
              <a:t>Azcopy</a:t>
            </a:r>
            <a:r>
              <a:rPr lang="en-US" dirty="0"/>
              <a:t>, a CLI-based tool that is part of the Azure CLI toolset,. </a:t>
            </a:r>
            <a:r>
              <a:rPr lang="en-US" dirty="0" err="1"/>
              <a:t>Azcopy</a:t>
            </a:r>
            <a:r>
              <a:rPr lang="en-US" dirty="0"/>
              <a:t> allows you to move data from a file system to azure storage account, and between azure storage accounts.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Last, you’ll learn how to install and use Azure Storage Explorer, a GUI-based tool for managing all of your Azure Storage data.</a:t>
            </a:r>
          </a:p>
          <a:p>
            <a:endParaRPr lang="en-US" dirty="0">
              <a:cs typeface="Calibri"/>
            </a:endParaRPr>
          </a:p>
          <a:p>
            <a:r>
              <a:rPr lang="en-US" dirty="0">
                <a:cs typeface="Calibri"/>
              </a:rPr>
              <a:t>Upon completion, you'll have all the knowledge you need for this area of the Az-104 certification exam AND be ready to manage your data in Azure Storage.</a:t>
            </a:r>
          </a:p>
          <a:p>
            <a:endParaRPr lang="en-US" dirty="0">
              <a:cs typeface="Calibri"/>
            </a:endParaRPr>
          </a:p>
          <a:p>
            <a:r>
              <a:rPr lang="en-US" dirty="0">
                <a:cs typeface="Calibri"/>
              </a:rPr>
              <a:t>&gt; Before we jump in</a:t>
            </a:r>
          </a:p>
        </p:txBody>
      </p:sp>
      <p:sp>
        <p:nvSpPr>
          <p:cNvPr id="4" name="Slide Number Placeholder 3"/>
          <p:cNvSpPr>
            <a:spLocks noGrp="1"/>
          </p:cNvSpPr>
          <p:nvPr>
            <p:ph type="sldNum" sz="quarter" idx="5"/>
          </p:nvPr>
        </p:nvSpPr>
        <p:spPr/>
        <p:txBody>
          <a:bodyPr/>
          <a:lstStyle/>
          <a:p>
            <a:fld id="{1112285D-B62D-0345-9A0E-5D91D31CA9B6}" type="slidenum">
              <a:rPr lang="en-US" smtClean="0"/>
              <a:t>2</a:t>
            </a:fld>
            <a:endParaRPr lang="en-US"/>
          </a:p>
        </p:txBody>
      </p:sp>
    </p:spTree>
    <p:extLst>
      <p:ext uri="{BB962C8B-B14F-4D97-AF65-F5344CB8AC3E}">
        <p14:creationId xmlns:p14="http://schemas.microsoft.com/office/powerpoint/2010/main" val="2687221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this  example,</a:t>
            </a:r>
          </a:p>
          <a:p>
            <a:r>
              <a:rPr lang="en-US"/>
              <a:t>You specify the name of the journal file and session ID.</a:t>
            </a:r>
          </a:p>
          <a:p>
            <a:endParaRPr lang="en-US"/>
          </a:p>
          <a:p>
            <a:r>
              <a:rPr lang="en-US"/>
              <a:t>Then you include the Target directory, or the drive you will ship.</a:t>
            </a:r>
          </a:p>
          <a:p>
            <a:endParaRPr lang="en-US"/>
          </a:p>
          <a:p>
            <a:r>
              <a:rPr lang="en-US"/>
              <a:t>Then you add your </a:t>
            </a:r>
            <a:r>
              <a:rPr lang="en-US" err="1"/>
              <a:t>bitlocker</a:t>
            </a:r>
            <a:r>
              <a:rPr lang="en-US"/>
              <a:t> key, and define the source directory of your data.</a:t>
            </a:r>
          </a:p>
          <a:p>
            <a:endParaRPr lang="en-US"/>
          </a:p>
          <a:p>
            <a:r>
              <a:rPr lang="en-US"/>
              <a:t>Define the storage account location in Azure and the </a:t>
            </a:r>
            <a:r>
              <a:rPr lang="en-US" err="1"/>
              <a:t>blobtype</a:t>
            </a:r>
            <a:r>
              <a:rPr lang="en-US"/>
              <a:t>.</a:t>
            </a:r>
          </a:p>
          <a:p>
            <a:endParaRPr lang="en-US"/>
          </a:p>
        </p:txBody>
      </p:sp>
      <p:sp>
        <p:nvSpPr>
          <p:cNvPr id="4" name="Slide Number Placeholder 3"/>
          <p:cNvSpPr>
            <a:spLocks noGrp="1"/>
          </p:cNvSpPr>
          <p:nvPr>
            <p:ph type="sldNum" sz="quarter" idx="5"/>
          </p:nvPr>
        </p:nvSpPr>
        <p:spPr/>
        <p:txBody>
          <a:bodyPr/>
          <a:lstStyle/>
          <a:p>
            <a:fld id="{1112285D-B62D-0345-9A0E-5D91D31CA9B6}" type="slidenum">
              <a:rPr lang="en-US" smtClean="0"/>
              <a:t>20</a:t>
            </a:fld>
            <a:endParaRPr lang="en-US"/>
          </a:p>
        </p:txBody>
      </p:sp>
    </p:spTree>
    <p:extLst>
      <p:ext uri="{BB962C8B-B14F-4D97-AF65-F5344CB8AC3E}">
        <p14:creationId xmlns:p14="http://schemas.microsoft.com/office/powerpoint/2010/main" val="355482657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Let’s walk through the Export job in the Azure Portal.</a:t>
            </a:r>
          </a:p>
          <a:p>
            <a:endParaRPr lang="en-US" dirty="0"/>
          </a:p>
        </p:txBody>
      </p:sp>
      <p:sp>
        <p:nvSpPr>
          <p:cNvPr id="4" name="Slide Number Placeholder 3"/>
          <p:cNvSpPr>
            <a:spLocks noGrp="1"/>
          </p:cNvSpPr>
          <p:nvPr>
            <p:ph type="sldNum" sz="quarter" idx="5"/>
          </p:nvPr>
        </p:nvSpPr>
        <p:spPr/>
        <p:txBody>
          <a:bodyPr/>
          <a:lstStyle/>
          <a:p>
            <a:fld id="{1112285D-B62D-0345-9A0E-5D91D31CA9B6}" type="slidenum">
              <a:rPr lang="en-US" smtClean="0"/>
              <a:t>21</a:t>
            </a:fld>
            <a:endParaRPr lang="en-US"/>
          </a:p>
        </p:txBody>
      </p:sp>
    </p:spTree>
    <p:extLst>
      <p:ext uri="{BB962C8B-B14F-4D97-AF65-F5344CB8AC3E}">
        <p14:creationId xmlns:p14="http://schemas.microsoft.com/office/powerpoint/2010/main" val="19087710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To begin creating an import job, search for ‘import export job’ from the marketplace and click ‘create’.</a:t>
            </a:r>
          </a:p>
        </p:txBody>
      </p:sp>
      <p:sp>
        <p:nvSpPr>
          <p:cNvPr id="4" name="Slide Number Placeholder 3"/>
          <p:cNvSpPr>
            <a:spLocks noGrp="1"/>
          </p:cNvSpPr>
          <p:nvPr>
            <p:ph type="sldNum" sz="quarter" idx="5"/>
          </p:nvPr>
        </p:nvSpPr>
        <p:spPr/>
        <p:txBody>
          <a:bodyPr/>
          <a:lstStyle/>
          <a:p>
            <a:fld id="{1112285D-B62D-0345-9A0E-5D91D31CA9B6}" type="slidenum">
              <a:rPr lang="en-US" smtClean="0"/>
              <a:t>22</a:t>
            </a:fld>
            <a:endParaRPr lang="en-US"/>
          </a:p>
        </p:txBody>
      </p:sp>
    </p:spTree>
    <p:extLst>
      <p:ext uri="{BB962C8B-B14F-4D97-AF65-F5344CB8AC3E}">
        <p14:creationId xmlns:p14="http://schemas.microsoft.com/office/powerpoint/2010/main" val="98321316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To begin creating an import job, search for ‘import export job’ from the marketplace and click ‘create’.</a:t>
            </a:r>
          </a:p>
        </p:txBody>
      </p:sp>
      <p:sp>
        <p:nvSpPr>
          <p:cNvPr id="4" name="Slide Number Placeholder 3"/>
          <p:cNvSpPr>
            <a:spLocks noGrp="1"/>
          </p:cNvSpPr>
          <p:nvPr>
            <p:ph type="sldNum" sz="quarter" idx="5"/>
          </p:nvPr>
        </p:nvSpPr>
        <p:spPr/>
        <p:txBody>
          <a:bodyPr/>
          <a:lstStyle/>
          <a:p>
            <a:fld id="{1112285D-B62D-0345-9A0E-5D91D31CA9B6}" type="slidenum">
              <a:rPr lang="en-US" smtClean="0"/>
              <a:t>23</a:t>
            </a:fld>
            <a:endParaRPr lang="en-US"/>
          </a:p>
        </p:txBody>
      </p:sp>
    </p:spTree>
    <p:extLst>
      <p:ext uri="{BB962C8B-B14F-4D97-AF65-F5344CB8AC3E}">
        <p14:creationId xmlns:p14="http://schemas.microsoft.com/office/powerpoint/2010/main" val="53480571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create import/export job window, starting on the basics tab, you enter</a:t>
            </a:r>
          </a:p>
          <a:p>
            <a:r>
              <a:rPr lang="en-US" dirty="0"/>
              <a:t>Subscription,</a:t>
            </a:r>
          </a:p>
          <a:p>
            <a:r>
              <a:rPr lang="en-US" dirty="0"/>
              <a:t>Resource group</a:t>
            </a:r>
          </a:p>
          <a:p>
            <a:r>
              <a:rPr lang="en-US" dirty="0"/>
              <a:t>Name of the import job resource and location for the resource</a:t>
            </a:r>
          </a:p>
          <a:p>
            <a:r>
              <a:rPr lang="en-US" dirty="0"/>
              <a:t>&gt; Click on the Job Details tab or Next: Job Details button</a:t>
            </a:r>
          </a:p>
          <a:p>
            <a:pPr marL="171450" indent="-171450">
              <a:buFont typeface="Wingdings" panose="05000000000000000000" pitchFamily="2" charset="2"/>
              <a:buChar char="Ø"/>
            </a:pPr>
            <a:r>
              <a:rPr lang="en-US" dirty="0"/>
              <a:t>Insert Callout</a:t>
            </a:r>
          </a:p>
          <a:p>
            <a:pPr marL="171450" indent="-171450">
              <a:buFont typeface="Wingdings" panose="05000000000000000000" pitchFamily="2" charset="2"/>
              <a:buChar char="Ø"/>
            </a:pPr>
            <a:endParaRPr lang="en-US" dirty="0"/>
          </a:p>
        </p:txBody>
      </p:sp>
      <p:sp>
        <p:nvSpPr>
          <p:cNvPr id="4" name="Slide Number Placeholder 3"/>
          <p:cNvSpPr>
            <a:spLocks noGrp="1"/>
          </p:cNvSpPr>
          <p:nvPr>
            <p:ph type="sldNum" sz="quarter" idx="5"/>
          </p:nvPr>
        </p:nvSpPr>
        <p:spPr/>
        <p:txBody>
          <a:bodyPr/>
          <a:lstStyle/>
          <a:p>
            <a:fld id="{1112285D-B62D-0345-9A0E-5D91D31CA9B6}" type="slidenum">
              <a:rPr lang="en-US" smtClean="0"/>
              <a:t>24</a:t>
            </a:fld>
            <a:endParaRPr lang="en-US"/>
          </a:p>
        </p:txBody>
      </p:sp>
    </p:spTree>
    <p:extLst>
      <p:ext uri="{BB962C8B-B14F-4D97-AF65-F5344CB8AC3E}">
        <p14:creationId xmlns:p14="http://schemas.microsoft.com/office/powerpoint/2010/main" val="177267196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the job details page, you’ll upload the journal files created during the disk prep process.</a:t>
            </a:r>
          </a:p>
          <a:p>
            <a:endParaRPr lang="en-US" dirty="0"/>
          </a:p>
          <a:p>
            <a:r>
              <a:rPr lang="en-US" dirty="0"/>
              <a:t>Then Select the destination Azure Region and the target storage account.</a:t>
            </a:r>
          </a:p>
          <a:p>
            <a:endParaRPr lang="en-US" dirty="0"/>
          </a:p>
          <a:p>
            <a:r>
              <a:rPr lang="en-US" dirty="0"/>
              <a:t>&gt; Choose the Shipping tab or Next: Shipping Button</a:t>
            </a:r>
          </a:p>
        </p:txBody>
      </p:sp>
      <p:sp>
        <p:nvSpPr>
          <p:cNvPr id="4" name="Slide Number Placeholder 3"/>
          <p:cNvSpPr>
            <a:spLocks noGrp="1"/>
          </p:cNvSpPr>
          <p:nvPr>
            <p:ph type="sldNum" sz="quarter" idx="5"/>
          </p:nvPr>
        </p:nvSpPr>
        <p:spPr/>
        <p:txBody>
          <a:bodyPr/>
          <a:lstStyle/>
          <a:p>
            <a:fld id="{1112285D-B62D-0345-9A0E-5D91D31CA9B6}" type="slidenum">
              <a:rPr lang="en-US" smtClean="0"/>
              <a:t>25</a:t>
            </a:fld>
            <a:endParaRPr lang="en-US"/>
          </a:p>
        </p:txBody>
      </p:sp>
    </p:spTree>
    <p:extLst>
      <p:ext uri="{BB962C8B-B14F-4D97-AF65-F5344CB8AC3E}">
        <p14:creationId xmlns:p14="http://schemas.microsoft.com/office/powerpoint/2010/main" val="295981044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Wingdings" panose="05000000000000000000" pitchFamily="2" charset="2"/>
              <a:buChar char="Ø"/>
            </a:pPr>
            <a:r>
              <a:rPr lang="en-US" dirty="0"/>
              <a:t>Choose the Shipping tab,</a:t>
            </a:r>
          </a:p>
          <a:p>
            <a:pPr marL="0" indent="0">
              <a:buFont typeface="Wingdings" panose="05000000000000000000" pitchFamily="2" charset="2"/>
              <a:buNone/>
            </a:pPr>
            <a:r>
              <a:rPr lang="en-US" dirty="0"/>
              <a:t>Enter all your shipping and receiving information. </a:t>
            </a:r>
          </a:p>
          <a:p>
            <a:pPr marL="0" indent="0">
              <a:buFont typeface="Wingdings" panose="05000000000000000000" pitchFamily="2" charset="2"/>
              <a:buNone/>
            </a:pPr>
            <a:r>
              <a:rPr lang="en-US" dirty="0"/>
              <a:t>For the shippers, check docs.Microsoft.com for the approved US-based and international shippers.</a:t>
            </a:r>
            <a:br>
              <a:rPr lang="en-US" dirty="0"/>
            </a:br>
            <a:r>
              <a:rPr lang="en-US" dirty="0"/>
              <a:t>&gt; Click Tags is you need to add tags, or click the Review + Create tab /button to review &amp; begin creating the job</a:t>
            </a:r>
          </a:p>
        </p:txBody>
      </p:sp>
      <p:sp>
        <p:nvSpPr>
          <p:cNvPr id="4" name="Slide Number Placeholder 3"/>
          <p:cNvSpPr>
            <a:spLocks noGrp="1"/>
          </p:cNvSpPr>
          <p:nvPr>
            <p:ph type="sldNum" sz="quarter" idx="5"/>
          </p:nvPr>
        </p:nvSpPr>
        <p:spPr/>
        <p:txBody>
          <a:bodyPr/>
          <a:lstStyle/>
          <a:p>
            <a:fld id="{1112285D-B62D-0345-9A0E-5D91D31CA9B6}" type="slidenum">
              <a:rPr lang="en-US" smtClean="0"/>
              <a:t>26</a:t>
            </a:fld>
            <a:endParaRPr lang="en-US"/>
          </a:p>
        </p:txBody>
      </p:sp>
    </p:spTree>
    <p:extLst>
      <p:ext uri="{BB962C8B-B14F-4D97-AF65-F5344CB8AC3E}">
        <p14:creationId xmlns:p14="http://schemas.microsoft.com/office/powerpoint/2010/main" val="94026855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Review the information &amp; verify it is correct.</a:t>
            </a:r>
          </a:p>
        </p:txBody>
      </p:sp>
      <p:sp>
        <p:nvSpPr>
          <p:cNvPr id="4" name="Slide Number Placeholder 3"/>
          <p:cNvSpPr>
            <a:spLocks noGrp="1"/>
          </p:cNvSpPr>
          <p:nvPr>
            <p:ph type="sldNum" sz="quarter" idx="5"/>
          </p:nvPr>
        </p:nvSpPr>
        <p:spPr/>
        <p:txBody>
          <a:bodyPr/>
          <a:lstStyle/>
          <a:p>
            <a:fld id="{1112285D-B62D-0345-9A0E-5D91D31CA9B6}" type="slidenum">
              <a:rPr lang="en-US" smtClean="0"/>
              <a:t>27</a:t>
            </a:fld>
            <a:endParaRPr lang="en-US"/>
          </a:p>
        </p:txBody>
      </p:sp>
    </p:spTree>
    <p:extLst>
      <p:ext uri="{BB962C8B-B14F-4D97-AF65-F5344CB8AC3E}">
        <p14:creationId xmlns:p14="http://schemas.microsoft.com/office/powerpoint/2010/main" val="401468858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Scroll down the screen, review the privacy information and Source data deletion information.</a:t>
            </a:r>
          </a:p>
          <a:p>
            <a:endParaRPr lang="en-US" dirty="0"/>
          </a:p>
          <a:p>
            <a:r>
              <a:rPr lang="en-US" dirty="0"/>
              <a:t>Check the Acknowledgement that data is correct and you agree to terms and conditions.</a:t>
            </a:r>
          </a:p>
          <a:p>
            <a:endParaRPr lang="en-US" dirty="0"/>
          </a:p>
        </p:txBody>
      </p:sp>
      <p:sp>
        <p:nvSpPr>
          <p:cNvPr id="4" name="Slide Number Placeholder 3"/>
          <p:cNvSpPr>
            <a:spLocks noGrp="1"/>
          </p:cNvSpPr>
          <p:nvPr>
            <p:ph type="sldNum" sz="quarter" idx="5"/>
          </p:nvPr>
        </p:nvSpPr>
        <p:spPr/>
        <p:txBody>
          <a:bodyPr/>
          <a:lstStyle/>
          <a:p>
            <a:fld id="{1112285D-B62D-0345-9A0E-5D91D31CA9B6}" type="slidenum">
              <a:rPr lang="en-US" smtClean="0"/>
              <a:t>28</a:t>
            </a:fld>
            <a:endParaRPr lang="en-US"/>
          </a:p>
        </p:txBody>
      </p:sp>
    </p:spTree>
    <p:extLst>
      <p:ext uri="{BB962C8B-B14F-4D97-AF65-F5344CB8AC3E}">
        <p14:creationId xmlns:p14="http://schemas.microsoft.com/office/powerpoint/2010/main" val="179035797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Make note of the shipping address for your drives and click ‘Create’ When ready.</a:t>
            </a:r>
          </a:p>
        </p:txBody>
      </p:sp>
      <p:sp>
        <p:nvSpPr>
          <p:cNvPr id="4" name="Slide Number Placeholder 3"/>
          <p:cNvSpPr>
            <a:spLocks noGrp="1"/>
          </p:cNvSpPr>
          <p:nvPr>
            <p:ph type="sldNum" sz="quarter" idx="5"/>
          </p:nvPr>
        </p:nvSpPr>
        <p:spPr/>
        <p:txBody>
          <a:bodyPr/>
          <a:lstStyle/>
          <a:p>
            <a:fld id="{1112285D-B62D-0345-9A0E-5D91D31CA9B6}" type="slidenum">
              <a:rPr lang="en-US" smtClean="0"/>
              <a:t>29</a:t>
            </a:fld>
            <a:endParaRPr lang="en-US"/>
          </a:p>
        </p:txBody>
      </p:sp>
    </p:spTree>
    <p:extLst>
      <p:ext uri="{BB962C8B-B14F-4D97-AF65-F5344CB8AC3E}">
        <p14:creationId xmlns:p14="http://schemas.microsoft.com/office/powerpoint/2010/main" val="8483645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Before you jump,</a:t>
            </a:r>
          </a:p>
          <a:p>
            <a:r>
              <a:rPr lang="en-US"/>
              <a:t>I wanted to point out that this and every module has exercise files you can download from within the course page at Pluralsight.com. This download will include a PDF copy of the slides, any code and/or file assets used during the course for demos, and links to resources for deeper learning about the topics covered. This will be especially helpful as you are preparing the AZ-104 exam.</a:t>
            </a:r>
            <a:endParaRPr lang="en-US">
              <a:cs typeface="Calibri"/>
            </a:endParaRPr>
          </a:p>
          <a:p>
            <a:endParaRPr lang="en-US"/>
          </a:p>
          <a:p>
            <a:r>
              <a:rPr lang="en-US"/>
              <a:t>From the course page at Pluralsight, Just choose the Exercise file tab</a:t>
            </a:r>
            <a:endParaRPr lang="en-US">
              <a:cs typeface="Calibri"/>
            </a:endParaRPr>
          </a:p>
          <a:p>
            <a:endParaRPr lang="en-US"/>
          </a:p>
          <a:p>
            <a:r>
              <a:rPr lang="en-US"/>
              <a:t>And click on the download button to get all of the resources from this module. You will get a compressed .zip file that you can extract on your local computer.</a:t>
            </a:r>
          </a:p>
          <a:p>
            <a:endParaRPr lang="en-US"/>
          </a:p>
          <a:p>
            <a:r>
              <a:rPr lang="en-US"/>
              <a:t>Look for the read-me.md and course-resources.md files!</a:t>
            </a:r>
          </a:p>
          <a:p>
            <a:endParaRPr lang="en-US">
              <a:cs typeface="Calibri" panose="020F0502020204030204"/>
            </a:endParaRPr>
          </a:p>
          <a:p>
            <a:r>
              <a:rPr lang="en-US">
                <a:cs typeface="Calibri" panose="020F0502020204030204"/>
              </a:rPr>
              <a:t>With that out of the way, let's get into the Azure Import Export Service!</a:t>
            </a:r>
          </a:p>
          <a:p>
            <a:endParaRPr lang="en-US">
              <a:cs typeface="Calibri" panose="020F0502020204030204"/>
            </a:endParaRPr>
          </a:p>
        </p:txBody>
      </p:sp>
      <p:sp>
        <p:nvSpPr>
          <p:cNvPr id="4" name="Slide Number Placeholder 3"/>
          <p:cNvSpPr>
            <a:spLocks noGrp="1"/>
          </p:cNvSpPr>
          <p:nvPr>
            <p:ph type="sldNum" sz="quarter" idx="5"/>
          </p:nvPr>
        </p:nvSpPr>
        <p:spPr/>
        <p:txBody>
          <a:bodyPr/>
          <a:lstStyle/>
          <a:p>
            <a:fld id="{1112285D-B62D-0345-9A0E-5D91D31CA9B6}" type="slidenum">
              <a:rPr lang="en-US" smtClean="0"/>
              <a:t>3</a:t>
            </a:fld>
            <a:endParaRPr lang="en-US"/>
          </a:p>
        </p:txBody>
      </p:sp>
    </p:spTree>
    <p:extLst>
      <p:ext uri="{BB962C8B-B14F-4D97-AF65-F5344CB8AC3E}">
        <p14:creationId xmlns:p14="http://schemas.microsoft.com/office/powerpoint/2010/main" val="138625224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the job is completed,</a:t>
            </a:r>
          </a:p>
          <a:p>
            <a:endParaRPr lang="en-US" dirty="0"/>
          </a:p>
          <a:p>
            <a:r>
              <a:rPr lang="en-US" dirty="0"/>
              <a:t>Verifying the job status can be done from the Overview tab of the import job. This gives you a view of the job progress, tracking information for shipping and receiving, as well as copying status with Overall percent completed displayed.</a:t>
            </a:r>
          </a:p>
          <a:p>
            <a:endParaRPr lang="en-US" dirty="0"/>
          </a:p>
          <a:p>
            <a:r>
              <a:rPr lang="en-US" dirty="0"/>
              <a:t>Notice the job status of Creating and this will be updated throughout the process.</a:t>
            </a:r>
          </a:p>
          <a:p>
            <a:endParaRPr lang="en-US" dirty="0"/>
          </a:p>
          <a:p>
            <a:r>
              <a:rPr lang="en-US" dirty="0"/>
              <a:t>Also, notice at the top you need to enter tracking information into the job otherwise the job will be deleted in 2 weeks.</a:t>
            </a:r>
          </a:p>
          <a:p>
            <a:endParaRPr lang="en-US" dirty="0"/>
          </a:p>
          <a:p>
            <a:r>
              <a:rPr lang="en-US" dirty="0"/>
              <a:t>Each drive is listed and you can click in to each drive for it’s copy status into Azure Storage.</a:t>
            </a:r>
          </a:p>
        </p:txBody>
      </p:sp>
      <p:sp>
        <p:nvSpPr>
          <p:cNvPr id="4" name="Slide Number Placeholder 3"/>
          <p:cNvSpPr>
            <a:spLocks noGrp="1"/>
          </p:cNvSpPr>
          <p:nvPr>
            <p:ph type="sldNum" sz="quarter" idx="5"/>
          </p:nvPr>
        </p:nvSpPr>
        <p:spPr/>
        <p:txBody>
          <a:bodyPr/>
          <a:lstStyle/>
          <a:p>
            <a:fld id="{1112285D-B62D-0345-9A0E-5D91D31CA9B6}" type="slidenum">
              <a:rPr lang="en-US" smtClean="0"/>
              <a:t>30</a:t>
            </a:fld>
            <a:endParaRPr lang="en-US"/>
          </a:p>
        </p:txBody>
      </p:sp>
    </p:spTree>
    <p:extLst>
      <p:ext uri="{BB962C8B-B14F-4D97-AF65-F5344CB8AC3E}">
        <p14:creationId xmlns:p14="http://schemas.microsoft.com/office/powerpoint/2010/main" val="75275166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the job is completed,</a:t>
            </a:r>
          </a:p>
          <a:p>
            <a:endParaRPr lang="en-US" dirty="0"/>
          </a:p>
          <a:p>
            <a:r>
              <a:rPr lang="en-US" dirty="0"/>
              <a:t>Verifying the job status can be done from the Overview tab of the import job. This gives you a view of the job progress, tracking information for shipping and receiving, as well as copying status with Overall percent completed displayed.</a:t>
            </a:r>
          </a:p>
          <a:p>
            <a:endParaRPr lang="en-US" dirty="0"/>
          </a:p>
          <a:p>
            <a:r>
              <a:rPr lang="en-US" dirty="0"/>
              <a:t>Notice the job status of Creating and this will be updated throughout the process.</a:t>
            </a:r>
          </a:p>
          <a:p>
            <a:endParaRPr lang="en-US" dirty="0"/>
          </a:p>
          <a:p>
            <a:r>
              <a:rPr lang="en-US" dirty="0"/>
              <a:t>Also, notice at the top you need to enter tracking information into the job otherwise the job will be deleted in 2 weeks.</a:t>
            </a:r>
          </a:p>
          <a:p>
            <a:endParaRPr lang="en-US" dirty="0"/>
          </a:p>
          <a:p>
            <a:r>
              <a:rPr lang="en-US" dirty="0"/>
              <a:t>Each drive is listed and you can click in to each drive for it’s copy status into Azure Storage.</a:t>
            </a:r>
          </a:p>
        </p:txBody>
      </p:sp>
      <p:sp>
        <p:nvSpPr>
          <p:cNvPr id="4" name="Slide Number Placeholder 3"/>
          <p:cNvSpPr>
            <a:spLocks noGrp="1"/>
          </p:cNvSpPr>
          <p:nvPr>
            <p:ph type="sldNum" sz="quarter" idx="5"/>
          </p:nvPr>
        </p:nvSpPr>
        <p:spPr/>
        <p:txBody>
          <a:bodyPr/>
          <a:lstStyle/>
          <a:p>
            <a:fld id="{1112285D-B62D-0345-9A0E-5D91D31CA9B6}" type="slidenum">
              <a:rPr lang="en-US" smtClean="0"/>
              <a:t>31</a:t>
            </a:fld>
            <a:endParaRPr lang="en-US"/>
          </a:p>
        </p:txBody>
      </p:sp>
    </p:spTree>
    <p:extLst>
      <p:ext uri="{BB962C8B-B14F-4D97-AF65-F5344CB8AC3E}">
        <p14:creationId xmlns:p14="http://schemas.microsoft.com/office/powerpoint/2010/main" val="425770788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the job is completed,</a:t>
            </a:r>
          </a:p>
          <a:p>
            <a:endParaRPr lang="en-US" dirty="0"/>
          </a:p>
          <a:p>
            <a:r>
              <a:rPr lang="en-US" dirty="0"/>
              <a:t>Verifying the job status can be done from the Overview tab of the import job. This gives you a view of the job progress, tracking information for shipping and receiving, as well as copying status with Overall percent completed displayed.</a:t>
            </a:r>
          </a:p>
          <a:p>
            <a:endParaRPr lang="en-US" dirty="0"/>
          </a:p>
          <a:p>
            <a:r>
              <a:rPr lang="en-US" dirty="0"/>
              <a:t>Notice the job status of Creating and this will be updated throughout the process.</a:t>
            </a:r>
          </a:p>
          <a:p>
            <a:endParaRPr lang="en-US" dirty="0"/>
          </a:p>
          <a:p>
            <a:r>
              <a:rPr lang="en-US" dirty="0"/>
              <a:t>Also, notice at the top you need to enter tracking information into the job otherwise the job will be deleted in 2 weeks.</a:t>
            </a:r>
          </a:p>
          <a:p>
            <a:endParaRPr lang="en-US" dirty="0"/>
          </a:p>
          <a:p>
            <a:r>
              <a:rPr lang="en-US" dirty="0"/>
              <a:t>Each drive is listed and you can click in to each drive for it’s copy status into Azure Storage.</a:t>
            </a:r>
          </a:p>
        </p:txBody>
      </p:sp>
      <p:sp>
        <p:nvSpPr>
          <p:cNvPr id="4" name="Slide Number Placeholder 3"/>
          <p:cNvSpPr>
            <a:spLocks noGrp="1"/>
          </p:cNvSpPr>
          <p:nvPr>
            <p:ph type="sldNum" sz="quarter" idx="5"/>
          </p:nvPr>
        </p:nvSpPr>
        <p:spPr/>
        <p:txBody>
          <a:bodyPr/>
          <a:lstStyle/>
          <a:p>
            <a:fld id="{1112285D-B62D-0345-9A0E-5D91D31CA9B6}" type="slidenum">
              <a:rPr lang="en-US" smtClean="0"/>
              <a:t>32</a:t>
            </a:fld>
            <a:endParaRPr lang="en-US"/>
          </a:p>
        </p:txBody>
      </p:sp>
    </p:spTree>
    <p:extLst>
      <p:ext uri="{BB962C8B-B14F-4D97-AF65-F5344CB8AC3E}">
        <p14:creationId xmlns:p14="http://schemas.microsoft.com/office/powerpoint/2010/main" val="260974445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the job is completed,</a:t>
            </a:r>
          </a:p>
          <a:p>
            <a:endParaRPr lang="en-US" dirty="0"/>
          </a:p>
          <a:p>
            <a:r>
              <a:rPr lang="en-US" dirty="0"/>
              <a:t>Verifying the job status can be done from the Overview tab of the import job. This gives you a view of the job progress, tracking information for shipping and receiving, as well as copying status with Overall percent completed displayed.</a:t>
            </a:r>
          </a:p>
          <a:p>
            <a:endParaRPr lang="en-US" dirty="0"/>
          </a:p>
          <a:p>
            <a:r>
              <a:rPr lang="en-US" dirty="0"/>
              <a:t>Notice the job status of Creating and this will be updated throughout the process.</a:t>
            </a:r>
          </a:p>
          <a:p>
            <a:endParaRPr lang="en-US" dirty="0"/>
          </a:p>
          <a:p>
            <a:r>
              <a:rPr lang="en-US" dirty="0"/>
              <a:t>Also, notice at the top you need to enter tracking information into the job otherwise the job will be deleted in 2 weeks.</a:t>
            </a:r>
          </a:p>
          <a:p>
            <a:endParaRPr lang="en-US" dirty="0"/>
          </a:p>
          <a:p>
            <a:r>
              <a:rPr lang="en-US" dirty="0"/>
              <a:t>Each drive is listed and you can click in to each drive for it’s copy status into Azure Storage.</a:t>
            </a:r>
          </a:p>
        </p:txBody>
      </p:sp>
      <p:sp>
        <p:nvSpPr>
          <p:cNvPr id="4" name="Slide Number Placeholder 3"/>
          <p:cNvSpPr>
            <a:spLocks noGrp="1"/>
          </p:cNvSpPr>
          <p:nvPr>
            <p:ph type="sldNum" sz="quarter" idx="5"/>
          </p:nvPr>
        </p:nvSpPr>
        <p:spPr/>
        <p:txBody>
          <a:bodyPr/>
          <a:lstStyle/>
          <a:p>
            <a:fld id="{1112285D-B62D-0345-9A0E-5D91D31CA9B6}" type="slidenum">
              <a:rPr lang="en-US" smtClean="0"/>
              <a:t>33</a:t>
            </a:fld>
            <a:endParaRPr lang="en-US"/>
          </a:p>
        </p:txBody>
      </p:sp>
    </p:spTree>
    <p:extLst>
      <p:ext uri="{BB962C8B-B14F-4D97-AF65-F5344CB8AC3E}">
        <p14:creationId xmlns:p14="http://schemas.microsoft.com/office/powerpoint/2010/main" val="412043604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the job is completed,</a:t>
            </a:r>
          </a:p>
          <a:p>
            <a:endParaRPr lang="en-US" dirty="0"/>
          </a:p>
          <a:p>
            <a:r>
              <a:rPr lang="en-US" dirty="0"/>
              <a:t>Verifying the job status can be done from the Overview tab of the import job. This gives you a view of the job progress, tracking information for shipping and receiving, as well as copying status with Overall percent completed displayed.</a:t>
            </a:r>
          </a:p>
          <a:p>
            <a:endParaRPr lang="en-US" dirty="0"/>
          </a:p>
          <a:p>
            <a:r>
              <a:rPr lang="en-US" dirty="0"/>
              <a:t>Notice the job status of Creating and this will be updated throughout the process.</a:t>
            </a:r>
          </a:p>
          <a:p>
            <a:endParaRPr lang="en-US" dirty="0"/>
          </a:p>
          <a:p>
            <a:r>
              <a:rPr lang="en-US" dirty="0"/>
              <a:t>Also, notice at the top you need to enter tracking information into the job otherwise the job will be deleted in 2 weeks.</a:t>
            </a:r>
          </a:p>
          <a:p>
            <a:endParaRPr lang="en-US" dirty="0"/>
          </a:p>
          <a:p>
            <a:r>
              <a:rPr lang="en-US" dirty="0"/>
              <a:t>Each drive is listed and you can click in to each drive for it’s copy status into Azure Storage.</a:t>
            </a:r>
          </a:p>
        </p:txBody>
      </p:sp>
      <p:sp>
        <p:nvSpPr>
          <p:cNvPr id="4" name="Slide Number Placeholder 3"/>
          <p:cNvSpPr>
            <a:spLocks noGrp="1"/>
          </p:cNvSpPr>
          <p:nvPr>
            <p:ph type="sldNum" sz="quarter" idx="5"/>
          </p:nvPr>
        </p:nvSpPr>
        <p:spPr/>
        <p:txBody>
          <a:bodyPr/>
          <a:lstStyle/>
          <a:p>
            <a:fld id="{1112285D-B62D-0345-9A0E-5D91D31CA9B6}" type="slidenum">
              <a:rPr lang="en-US" smtClean="0"/>
              <a:t>34</a:t>
            </a:fld>
            <a:endParaRPr lang="en-US"/>
          </a:p>
        </p:txBody>
      </p:sp>
    </p:spTree>
    <p:extLst>
      <p:ext uri="{BB962C8B-B14F-4D97-AF65-F5344CB8AC3E}">
        <p14:creationId xmlns:p14="http://schemas.microsoft.com/office/powerpoint/2010/main" val="371946988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the job is completed,</a:t>
            </a:r>
          </a:p>
          <a:p>
            <a:endParaRPr lang="en-US" dirty="0"/>
          </a:p>
          <a:p>
            <a:r>
              <a:rPr lang="en-US" dirty="0"/>
              <a:t>Verifying the job status can be done from the Overview tab of the import job. This gives you a view of the job progress, tracking information for shipping and receiving, as well as copying status with Overall percent completed displayed.</a:t>
            </a:r>
          </a:p>
          <a:p>
            <a:endParaRPr lang="en-US" dirty="0"/>
          </a:p>
          <a:p>
            <a:r>
              <a:rPr lang="en-US" dirty="0"/>
              <a:t>Notice the job status of Creating and this will be updated throughout the process.</a:t>
            </a:r>
          </a:p>
          <a:p>
            <a:endParaRPr lang="en-US" dirty="0"/>
          </a:p>
          <a:p>
            <a:r>
              <a:rPr lang="en-US" dirty="0"/>
              <a:t>Also, notice at the top you need to enter tracking information into the job otherwise the job will be deleted in 2 weeks.</a:t>
            </a:r>
          </a:p>
          <a:p>
            <a:endParaRPr lang="en-US" dirty="0"/>
          </a:p>
          <a:p>
            <a:r>
              <a:rPr lang="en-US" dirty="0"/>
              <a:t>Each drive is listed and you can click in to each drive for it’s copy status into Azure Storage.</a:t>
            </a:r>
          </a:p>
        </p:txBody>
      </p:sp>
      <p:sp>
        <p:nvSpPr>
          <p:cNvPr id="4" name="Slide Number Placeholder 3"/>
          <p:cNvSpPr>
            <a:spLocks noGrp="1"/>
          </p:cNvSpPr>
          <p:nvPr>
            <p:ph type="sldNum" sz="quarter" idx="5"/>
          </p:nvPr>
        </p:nvSpPr>
        <p:spPr/>
        <p:txBody>
          <a:bodyPr/>
          <a:lstStyle/>
          <a:p>
            <a:fld id="{1112285D-B62D-0345-9A0E-5D91D31CA9B6}" type="slidenum">
              <a:rPr lang="en-US" smtClean="0"/>
              <a:t>35</a:t>
            </a:fld>
            <a:endParaRPr lang="en-US"/>
          </a:p>
        </p:txBody>
      </p:sp>
    </p:spTree>
    <p:extLst>
      <p:ext uri="{BB962C8B-B14F-4D97-AF65-F5344CB8AC3E}">
        <p14:creationId xmlns:p14="http://schemas.microsoft.com/office/powerpoint/2010/main" val="122963044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the job is completed,</a:t>
            </a:r>
          </a:p>
          <a:p>
            <a:endParaRPr lang="en-US" dirty="0"/>
          </a:p>
          <a:p>
            <a:r>
              <a:rPr lang="en-US" dirty="0"/>
              <a:t>Verifying the job status can be done from the Overview tab of the import job. This gives you a view of the job progress, tracking information for shipping and receiving, as well as copying status with Overall percent completed displayed.</a:t>
            </a:r>
          </a:p>
          <a:p>
            <a:endParaRPr lang="en-US" dirty="0"/>
          </a:p>
          <a:p>
            <a:r>
              <a:rPr lang="en-US" dirty="0"/>
              <a:t>Notice the job status of Creating and this will be updated throughout the process.</a:t>
            </a:r>
          </a:p>
          <a:p>
            <a:endParaRPr lang="en-US" dirty="0"/>
          </a:p>
          <a:p>
            <a:r>
              <a:rPr lang="en-US" dirty="0"/>
              <a:t>Also, notice at the top you need to enter tracking information into the job otherwise the job will be deleted in 2 weeks.</a:t>
            </a:r>
          </a:p>
          <a:p>
            <a:endParaRPr lang="en-US" dirty="0"/>
          </a:p>
          <a:p>
            <a:r>
              <a:rPr lang="en-US" dirty="0"/>
              <a:t>Each drive is listed and you can click in to each drive for it’s copy status into Azure Storage.</a:t>
            </a:r>
          </a:p>
        </p:txBody>
      </p:sp>
      <p:sp>
        <p:nvSpPr>
          <p:cNvPr id="4" name="Slide Number Placeholder 3"/>
          <p:cNvSpPr>
            <a:spLocks noGrp="1"/>
          </p:cNvSpPr>
          <p:nvPr>
            <p:ph type="sldNum" sz="quarter" idx="5"/>
          </p:nvPr>
        </p:nvSpPr>
        <p:spPr/>
        <p:txBody>
          <a:bodyPr/>
          <a:lstStyle/>
          <a:p>
            <a:fld id="{1112285D-B62D-0345-9A0E-5D91D31CA9B6}" type="slidenum">
              <a:rPr lang="en-US" smtClean="0"/>
              <a:t>36</a:t>
            </a:fld>
            <a:endParaRPr lang="en-US"/>
          </a:p>
        </p:txBody>
      </p:sp>
    </p:spTree>
    <p:extLst>
      <p:ext uri="{BB962C8B-B14F-4D97-AF65-F5344CB8AC3E}">
        <p14:creationId xmlns:p14="http://schemas.microsoft.com/office/powerpoint/2010/main" val="46152192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the job is completed,</a:t>
            </a:r>
          </a:p>
          <a:p>
            <a:endParaRPr lang="en-US" dirty="0"/>
          </a:p>
          <a:p>
            <a:r>
              <a:rPr lang="en-US" dirty="0"/>
              <a:t>Verifying the job status can be done from the Overview tab of the import job. This gives you a view of the job progress, tracking information for shipping and receiving, as well as copying status with Overall percent completed displayed.</a:t>
            </a:r>
          </a:p>
          <a:p>
            <a:endParaRPr lang="en-US" dirty="0"/>
          </a:p>
          <a:p>
            <a:r>
              <a:rPr lang="en-US" dirty="0"/>
              <a:t>Notice the job status of Creating and this will be updated throughout the process.</a:t>
            </a:r>
          </a:p>
          <a:p>
            <a:endParaRPr lang="en-US" dirty="0"/>
          </a:p>
          <a:p>
            <a:r>
              <a:rPr lang="en-US" dirty="0"/>
              <a:t>Also, notice at the top you need to enter tracking information into the job otherwise the job will be deleted in 2 weeks.</a:t>
            </a:r>
          </a:p>
          <a:p>
            <a:endParaRPr lang="en-US" dirty="0"/>
          </a:p>
          <a:p>
            <a:r>
              <a:rPr lang="en-US" dirty="0"/>
              <a:t>Each drive is listed and you can click in to each drive for it’s copy status into Azure Storage.</a:t>
            </a:r>
          </a:p>
        </p:txBody>
      </p:sp>
      <p:sp>
        <p:nvSpPr>
          <p:cNvPr id="4" name="Slide Number Placeholder 3"/>
          <p:cNvSpPr>
            <a:spLocks noGrp="1"/>
          </p:cNvSpPr>
          <p:nvPr>
            <p:ph type="sldNum" sz="quarter" idx="5"/>
          </p:nvPr>
        </p:nvSpPr>
        <p:spPr/>
        <p:txBody>
          <a:bodyPr/>
          <a:lstStyle/>
          <a:p>
            <a:fld id="{1112285D-B62D-0345-9A0E-5D91D31CA9B6}" type="slidenum">
              <a:rPr lang="en-US" smtClean="0"/>
              <a:t>37</a:t>
            </a:fld>
            <a:endParaRPr lang="en-US"/>
          </a:p>
        </p:txBody>
      </p:sp>
    </p:spTree>
    <p:extLst>
      <p:ext uri="{BB962C8B-B14F-4D97-AF65-F5344CB8AC3E}">
        <p14:creationId xmlns:p14="http://schemas.microsoft.com/office/powerpoint/2010/main" val="260054735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Let’s walk through the Export job in the Azure Portal.</a:t>
            </a:r>
          </a:p>
          <a:p>
            <a:endParaRPr lang="en-US" dirty="0"/>
          </a:p>
        </p:txBody>
      </p:sp>
      <p:sp>
        <p:nvSpPr>
          <p:cNvPr id="4" name="Slide Number Placeholder 3"/>
          <p:cNvSpPr>
            <a:spLocks noGrp="1"/>
          </p:cNvSpPr>
          <p:nvPr>
            <p:ph type="sldNum" sz="quarter" idx="5"/>
          </p:nvPr>
        </p:nvSpPr>
        <p:spPr/>
        <p:txBody>
          <a:bodyPr/>
          <a:lstStyle/>
          <a:p>
            <a:fld id="{1112285D-B62D-0345-9A0E-5D91D31CA9B6}" type="slidenum">
              <a:rPr lang="en-US" smtClean="0"/>
              <a:t>38</a:t>
            </a:fld>
            <a:endParaRPr lang="en-US"/>
          </a:p>
        </p:txBody>
      </p:sp>
    </p:spTree>
    <p:extLst>
      <p:ext uri="{BB962C8B-B14F-4D97-AF65-F5344CB8AC3E}">
        <p14:creationId xmlns:p14="http://schemas.microsoft.com/office/powerpoint/2010/main" val="4346699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To begin creating an export job, search for ‘import export job’ from the marketplace </a:t>
            </a:r>
            <a:r>
              <a:rPr lang="en-US" dirty="0"/>
              <a:t>in the Azure Portal </a:t>
            </a:r>
          </a:p>
          <a:p>
            <a:endParaRPr lang="en-US" dirty="0"/>
          </a:p>
          <a:p>
            <a:r>
              <a:rPr lang="en-US" dirty="0"/>
              <a:t> &gt; </a:t>
            </a:r>
            <a:r>
              <a:rPr lang="en-US"/>
              <a:t>and click ‘create</a:t>
            </a:r>
            <a:r>
              <a:rPr lang="en-US" dirty="0"/>
              <a:t>’ in the import job window</a:t>
            </a:r>
            <a:endParaRPr lang="en-US"/>
          </a:p>
        </p:txBody>
      </p:sp>
      <p:sp>
        <p:nvSpPr>
          <p:cNvPr id="4" name="Slide Number Placeholder 3"/>
          <p:cNvSpPr>
            <a:spLocks noGrp="1"/>
          </p:cNvSpPr>
          <p:nvPr>
            <p:ph type="sldNum" sz="quarter" idx="5"/>
          </p:nvPr>
        </p:nvSpPr>
        <p:spPr/>
        <p:txBody>
          <a:bodyPr/>
          <a:lstStyle/>
          <a:p>
            <a:fld id="{1112285D-B62D-0345-9A0E-5D91D31CA9B6}" type="slidenum">
              <a:rPr lang="en-US" smtClean="0"/>
              <a:t>39</a:t>
            </a:fld>
            <a:endParaRPr lang="en-US"/>
          </a:p>
        </p:txBody>
      </p:sp>
    </p:spTree>
    <p:extLst>
      <p:ext uri="{BB962C8B-B14F-4D97-AF65-F5344CB8AC3E}">
        <p14:creationId xmlns:p14="http://schemas.microsoft.com/office/powerpoint/2010/main" val="18694453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0" i="0" kern="1200" dirty="0">
                <a:solidFill>
                  <a:schemeClr val="tx1"/>
                </a:solidFill>
                <a:effectLst/>
                <a:latin typeface="+mn-lt"/>
                <a:ea typeface="+mn-ea"/>
                <a:cs typeface="+mn-cs"/>
              </a:rPr>
              <a:t>When it comes to getting your data to and from Azure, you really have two options driving the tool to use:</a:t>
            </a:r>
          </a:p>
          <a:p>
            <a:pPr rtl="0" fontAlgn="base"/>
            <a:endParaRPr lang="en-US" sz="1200" b="0" i="0" kern="1200" dirty="0">
              <a:solidFill>
                <a:schemeClr val="tx1"/>
              </a:solidFill>
              <a:effectLst/>
              <a:latin typeface="+mn-lt"/>
              <a:ea typeface="+mn-ea"/>
              <a:cs typeface="+mn-cs"/>
            </a:endParaRPr>
          </a:p>
          <a:p>
            <a:pPr rtl="0" fontAlgn="base"/>
            <a:r>
              <a:rPr lang="en-US" sz="1200" b="0" i="0" kern="1200" dirty="0">
                <a:solidFill>
                  <a:schemeClr val="tx1"/>
                </a:solidFill>
                <a:effectLst/>
                <a:latin typeface="+mn-lt"/>
                <a:ea typeface="+mn-ea"/>
                <a:cs typeface="+mn-cs"/>
              </a:rPr>
              <a:t>You can send the data ‘over the wire’ by use of the </a:t>
            </a:r>
            <a:r>
              <a:rPr lang="en-US" sz="1200" b="0" i="0" kern="1200" dirty="0" err="1">
                <a:solidFill>
                  <a:schemeClr val="tx1"/>
                </a:solidFill>
                <a:effectLst/>
                <a:latin typeface="+mn-lt"/>
                <a:ea typeface="+mn-ea"/>
                <a:cs typeface="+mn-cs"/>
              </a:rPr>
              <a:t>nternet</a:t>
            </a:r>
            <a:r>
              <a:rPr lang="en-US" sz="1200" b="0" i="0" kern="1200" dirty="0">
                <a:solidFill>
                  <a:schemeClr val="tx1"/>
                </a:solidFill>
                <a:effectLst/>
                <a:latin typeface="+mn-lt"/>
                <a:ea typeface="+mn-ea"/>
                <a:cs typeface="+mn-cs"/>
              </a:rPr>
              <a:t>.</a:t>
            </a:r>
          </a:p>
          <a:p>
            <a:pPr rtl="0" fontAlgn="base"/>
            <a:r>
              <a:rPr lang="en-US" sz="1200" b="0" i="0" kern="1200" dirty="0">
                <a:solidFill>
                  <a:schemeClr val="tx1"/>
                </a:solidFill>
                <a:effectLst/>
                <a:latin typeface="+mn-lt"/>
                <a:ea typeface="+mn-ea"/>
                <a:cs typeface="+mn-cs"/>
              </a:rPr>
              <a:t>This is great for small amounts of data and when you need to have the data in Azure ASAP. On the </a:t>
            </a:r>
          </a:p>
          <a:p>
            <a:pPr rtl="0" fontAlgn="base"/>
            <a:r>
              <a:rPr lang="en-US" sz="1200" b="0" i="0" kern="1200" dirty="0">
                <a:solidFill>
                  <a:schemeClr val="tx1"/>
                </a:solidFill>
                <a:effectLst/>
                <a:latin typeface="+mn-lt"/>
                <a:ea typeface="+mn-ea"/>
                <a:cs typeface="+mn-cs"/>
              </a:rPr>
              <a:t>However, large data sets will take time depending network speed.</a:t>
            </a:r>
          </a:p>
          <a:p>
            <a:pPr rtl="0" fontAlgn="base"/>
            <a:endParaRPr lang="en-US" sz="1200" b="0" i="0" kern="1200" dirty="0">
              <a:solidFill>
                <a:schemeClr val="tx1"/>
              </a:solidFill>
              <a:effectLst/>
              <a:latin typeface="+mn-lt"/>
              <a:ea typeface="+mn-ea"/>
              <a:cs typeface="+mn-cs"/>
            </a:endParaRPr>
          </a:p>
          <a:p>
            <a:pPr rtl="0" fontAlgn="base"/>
            <a:r>
              <a:rPr lang="en-US" sz="1200" b="0" i="0" kern="1200" dirty="0">
                <a:solidFill>
                  <a:schemeClr val="tx1"/>
                </a:solidFill>
                <a:effectLst/>
                <a:latin typeface="+mn-lt"/>
                <a:ea typeface="+mn-ea"/>
                <a:cs typeface="+mn-cs"/>
              </a:rPr>
              <a:t>The other option is shipping your data.</a:t>
            </a:r>
          </a:p>
          <a:p>
            <a:pPr rtl="0" fontAlgn="base"/>
            <a:r>
              <a:rPr lang="en-US" sz="1200" b="0" i="0" kern="1200" dirty="0">
                <a:solidFill>
                  <a:schemeClr val="tx1"/>
                </a:solidFill>
                <a:effectLst/>
                <a:latin typeface="+mn-lt"/>
                <a:ea typeface="+mn-ea"/>
                <a:cs typeface="+mn-cs"/>
              </a:rPr>
              <a:t>This is the best option when you have large amounts of data (like terabytes of data) that needs to get into Azure storage and it doesn’t need to be there the same day.</a:t>
            </a:r>
          </a:p>
          <a:p>
            <a:pPr rtl="0" fontAlgn="base"/>
            <a:endParaRPr lang="en-US" sz="1200" b="0" i="0" kern="1200" dirty="0">
              <a:solidFill>
                <a:schemeClr val="tx1"/>
              </a:solidFill>
              <a:effectLst/>
              <a:latin typeface="+mn-lt"/>
              <a:ea typeface="+mn-ea"/>
              <a:cs typeface="+mn-cs"/>
            </a:endParaRPr>
          </a:p>
          <a:p>
            <a:endParaRPr lang="en-US" dirty="0"/>
          </a:p>
          <a:p>
            <a:endParaRPr lang="en-US" dirty="0"/>
          </a:p>
        </p:txBody>
      </p:sp>
      <p:sp>
        <p:nvSpPr>
          <p:cNvPr id="4" name="Slide Number Placeholder 3"/>
          <p:cNvSpPr>
            <a:spLocks noGrp="1"/>
          </p:cNvSpPr>
          <p:nvPr>
            <p:ph type="sldNum" sz="quarter" idx="5"/>
          </p:nvPr>
        </p:nvSpPr>
        <p:spPr/>
        <p:txBody>
          <a:bodyPr/>
          <a:lstStyle/>
          <a:p>
            <a:fld id="{1112285D-B62D-0345-9A0E-5D91D31CA9B6}" type="slidenum">
              <a:rPr lang="en-US" smtClean="0"/>
              <a:t>4</a:t>
            </a:fld>
            <a:endParaRPr lang="en-US"/>
          </a:p>
        </p:txBody>
      </p:sp>
    </p:spTree>
    <p:extLst>
      <p:ext uri="{BB962C8B-B14F-4D97-AF65-F5344CB8AC3E}">
        <p14:creationId xmlns:p14="http://schemas.microsoft.com/office/powerpoint/2010/main" val="277915230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&gt; </a:t>
            </a:r>
            <a:r>
              <a:rPr lang="en-US"/>
              <a:t>and click ‘create</a:t>
            </a:r>
            <a:r>
              <a:rPr lang="en-US" dirty="0"/>
              <a:t>’ in the import job window</a:t>
            </a:r>
          </a:p>
          <a:p>
            <a:endParaRPr lang="en-US"/>
          </a:p>
        </p:txBody>
      </p:sp>
      <p:sp>
        <p:nvSpPr>
          <p:cNvPr id="4" name="Slide Number Placeholder 3"/>
          <p:cNvSpPr>
            <a:spLocks noGrp="1"/>
          </p:cNvSpPr>
          <p:nvPr>
            <p:ph type="sldNum" sz="quarter" idx="5"/>
          </p:nvPr>
        </p:nvSpPr>
        <p:spPr/>
        <p:txBody>
          <a:bodyPr/>
          <a:lstStyle/>
          <a:p>
            <a:fld id="{1112285D-B62D-0345-9A0E-5D91D31CA9B6}" type="slidenum">
              <a:rPr lang="en-US" smtClean="0"/>
              <a:t>40</a:t>
            </a:fld>
            <a:endParaRPr lang="en-US"/>
          </a:p>
        </p:txBody>
      </p:sp>
    </p:spTree>
    <p:extLst>
      <p:ext uri="{BB962C8B-B14F-4D97-AF65-F5344CB8AC3E}">
        <p14:creationId xmlns:p14="http://schemas.microsoft.com/office/powerpoint/2010/main" val="188972537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the Create Import/Export Window, enter the name of your job and choose the ‘Export from Azure’ radio button,</a:t>
            </a:r>
          </a:p>
          <a:p>
            <a:endParaRPr lang="en-US"/>
          </a:p>
          <a:p>
            <a:r>
              <a:rPr lang="en-US"/>
              <a:t>&gt; Click Job details tab/button</a:t>
            </a:r>
          </a:p>
        </p:txBody>
      </p:sp>
      <p:sp>
        <p:nvSpPr>
          <p:cNvPr id="4" name="Slide Number Placeholder 3"/>
          <p:cNvSpPr>
            <a:spLocks noGrp="1"/>
          </p:cNvSpPr>
          <p:nvPr>
            <p:ph type="sldNum" sz="quarter" idx="5"/>
          </p:nvPr>
        </p:nvSpPr>
        <p:spPr/>
        <p:txBody>
          <a:bodyPr/>
          <a:lstStyle/>
          <a:p>
            <a:fld id="{1112285D-B62D-0345-9A0E-5D91D31CA9B6}" type="slidenum">
              <a:rPr lang="en-US" smtClean="0"/>
              <a:t>41</a:t>
            </a:fld>
            <a:endParaRPr lang="en-US"/>
          </a:p>
        </p:txBody>
      </p:sp>
    </p:spTree>
    <p:extLst>
      <p:ext uri="{BB962C8B-B14F-4D97-AF65-F5344CB8AC3E}">
        <p14:creationId xmlns:p14="http://schemas.microsoft.com/office/powerpoint/2010/main" val="89435869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dirty="0"/>
              <a:t>Click Job details tab/button.</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dirty="0"/>
              <a:t>Now enter the source Azure region and storage account.</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dirty="0"/>
              <a:t>Choose how you want to export. You options include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all blobs in the storage account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Select Containers and Blobs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Export from </a:t>
            </a:r>
            <a:r>
              <a:rPr lang="en-US" dirty="0" err="1"/>
              <a:t>blov</a:t>
            </a:r>
            <a:r>
              <a:rPr lang="en-US" dirty="0"/>
              <a:t> list file (XML format). This allows you to create a blob list file with xml</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By default, a lob file will be created in the storage account.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&gt;Click the shipping tab to enter your shipping information.</a:t>
            </a:r>
          </a:p>
        </p:txBody>
      </p:sp>
      <p:sp>
        <p:nvSpPr>
          <p:cNvPr id="4" name="Slide Number Placeholder 3"/>
          <p:cNvSpPr>
            <a:spLocks noGrp="1"/>
          </p:cNvSpPr>
          <p:nvPr>
            <p:ph type="sldNum" sz="quarter" idx="5"/>
          </p:nvPr>
        </p:nvSpPr>
        <p:spPr/>
        <p:txBody>
          <a:bodyPr/>
          <a:lstStyle/>
          <a:p>
            <a:fld id="{1112285D-B62D-0345-9A0E-5D91D31CA9B6}" type="slidenum">
              <a:rPr lang="en-US" smtClean="0"/>
              <a:t>42</a:t>
            </a:fld>
            <a:endParaRPr lang="en-US"/>
          </a:p>
        </p:txBody>
      </p:sp>
    </p:spTree>
    <p:extLst>
      <p:ext uri="{BB962C8B-B14F-4D97-AF65-F5344CB8AC3E}">
        <p14:creationId xmlns:p14="http://schemas.microsoft.com/office/powerpoint/2010/main" val="329870776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dirty="0"/>
              <a:t>Click Job details tab/button.</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dirty="0"/>
              <a:t>Now enter the source Azure region and storage account.</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dirty="0"/>
              <a:t>Choose how you want to export. You options include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all blobs in the storage account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Select Containers and Blobs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Export from </a:t>
            </a:r>
            <a:r>
              <a:rPr lang="en-US" dirty="0" err="1"/>
              <a:t>blov</a:t>
            </a:r>
            <a:r>
              <a:rPr lang="en-US" dirty="0"/>
              <a:t> list file (XML format). This allows you to create a blob list file with xml</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By default, a lob file will be created in the storage account.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&gt;Click the shipping tab to enter your shipping information.</a:t>
            </a:r>
          </a:p>
        </p:txBody>
      </p:sp>
      <p:sp>
        <p:nvSpPr>
          <p:cNvPr id="4" name="Slide Number Placeholder 3"/>
          <p:cNvSpPr>
            <a:spLocks noGrp="1"/>
          </p:cNvSpPr>
          <p:nvPr>
            <p:ph type="sldNum" sz="quarter" idx="5"/>
          </p:nvPr>
        </p:nvSpPr>
        <p:spPr/>
        <p:txBody>
          <a:bodyPr/>
          <a:lstStyle/>
          <a:p>
            <a:fld id="{1112285D-B62D-0345-9A0E-5D91D31CA9B6}" type="slidenum">
              <a:rPr lang="en-US" smtClean="0"/>
              <a:t>43</a:t>
            </a:fld>
            <a:endParaRPr lang="en-US"/>
          </a:p>
        </p:txBody>
      </p:sp>
    </p:spTree>
    <p:extLst>
      <p:ext uri="{BB962C8B-B14F-4D97-AF65-F5344CB8AC3E}">
        <p14:creationId xmlns:p14="http://schemas.microsoft.com/office/powerpoint/2010/main" val="276562465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dirty="0"/>
              <a:t>Click Job details tab/button.</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dirty="0"/>
              <a:t>Now enter the source Azure region and storage account.</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dirty="0"/>
              <a:t>Choose how you want to export. You options include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all blobs in the storage account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Select Containers and Blobs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Export from </a:t>
            </a:r>
            <a:r>
              <a:rPr lang="en-US" dirty="0" err="1"/>
              <a:t>blov</a:t>
            </a:r>
            <a:r>
              <a:rPr lang="en-US" dirty="0"/>
              <a:t> list file (XML format). This allows you to create a blob list file with xml</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By default, a lob file will be created in the storage account.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&gt;Click the shipping tab to enter your shipping information.</a:t>
            </a:r>
          </a:p>
        </p:txBody>
      </p:sp>
      <p:sp>
        <p:nvSpPr>
          <p:cNvPr id="4" name="Slide Number Placeholder 3"/>
          <p:cNvSpPr>
            <a:spLocks noGrp="1"/>
          </p:cNvSpPr>
          <p:nvPr>
            <p:ph type="sldNum" sz="quarter" idx="5"/>
          </p:nvPr>
        </p:nvSpPr>
        <p:spPr/>
        <p:txBody>
          <a:bodyPr/>
          <a:lstStyle/>
          <a:p>
            <a:fld id="{1112285D-B62D-0345-9A0E-5D91D31CA9B6}" type="slidenum">
              <a:rPr lang="en-US" smtClean="0"/>
              <a:t>44</a:t>
            </a:fld>
            <a:endParaRPr lang="en-US"/>
          </a:p>
        </p:txBody>
      </p:sp>
    </p:spTree>
    <p:extLst>
      <p:ext uri="{BB962C8B-B14F-4D97-AF65-F5344CB8AC3E}">
        <p14:creationId xmlns:p14="http://schemas.microsoft.com/office/powerpoint/2010/main" val="328849704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dirty="0"/>
              <a:t>Click Job details tab/button.</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dirty="0"/>
              <a:t>Now enter the source Azure region and storage account.</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dirty="0"/>
              <a:t>Choose how you want to export. You options include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all blobs in the storage account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Select Containers and Blobs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Export from </a:t>
            </a:r>
            <a:r>
              <a:rPr lang="en-US" dirty="0" err="1"/>
              <a:t>blov</a:t>
            </a:r>
            <a:r>
              <a:rPr lang="en-US" dirty="0"/>
              <a:t> list file (XML format). This allows you to create a blob list file with xml</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By default, a lob file will be created in the storage account.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&gt;Click the shipping tab to enter your shipping information.</a:t>
            </a:r>
          </a:p>
        </p:txBody>
      </p:sp>
      <p:sp>
        <p:nvSpPr>
          <p:cNvPr id="4" name="Slide Number Placeholder 3"/>
          <p:cNvSpPr>
            <a:spLocks noGrp="1"/>
          </p:cNvSpPr>
          <p:nvPr>
            <p:ph type="sldNum" sz="quarter" idx="5"/>
          </p:nvPr>
        </p:nvSpPr>
        <p:spPr/>
        <p:txBody>
          <a:bodyPr/>
          <a:lstStyle/>
          <a:p>
            <a:fld id="{1112285D-B62D-0345-9A0E-5D91D31CA9B6}" type="slidenum">
              <a:rPr lang="en-US" smtClean="0"/>
              <a:t>45</a:t>
            </a:fld>
            <a:endParaRPr lang="en-US"/>
          </a:p>
        </p:txBody>
      </p:sp>
    </p:spTree>
    <p:extLst>
      <p:ext uri="{BB962C8B-B14F-4D97-AF65-F5344CB8AC3E}">
        <p14:creationId xmlns:p14="http://schemas.microsoft.com/office/powerpoint/2010/main" val="338689717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&gt;Click the shipping tab to enter your shipping information.</a:t>
            </a:r>
          </a:p>
          <a:p>
            <a:r>
              <a:rPr lang="en-US" dirty="0"/>
              <a:t>Enter tags if need, or click ‘Review and Create` to begin your job review and create the job.</a:t>
            </a:r>
          </a:p>
        </p:txBody>
      </p:sp>
      <p:sp>
        <p:nvSpPr>
          <p:cNvPr id="4" name="Slide Number Placeholder 3"/>
          <p:cNvSpPr>
            <a:spLocks noGrp="1"/>
          </p:cNvSpPr>
          <p:nvPr>
            <p:ph type="sldNum" sz="quarter" idx="5"/>
          </p:nvPr>
        </p:nvSpPr>
        <p:spPr/>
        <p:txBody>
          <a:bodyPr/>
          <a:lstStyle/>
          <a:p>
            <a:fld id="{1112285D-B62D-0345-9A0E-5D91D31CA9B6}" type="slidenum">
              <a:rPr lang="en-US" smtClean="0"/>
              <a:t>46</a:t>
            </a:fld>
            <a:endParaRPr lang="en-US"/>
          </a:p>
        </p:txBody>
      </p:sp>
    </p:spTree>
    <p:extLst>
      <p:ext uri="{BB962C8B-B14F-4D97-AF65-F5344CB8AC3E}">
        <p14:creationId xmlns:p14="http://schemas.microsoft.com/office/powerpoint/2010/main" val="71103812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Review the information &amp; verify it is correct. </a:t>
            </a:r>
          </a:p>
          <a:p>
            <a:endParaRPr lang="en-US" dirty="0"/>
          </a:p>
          <a:p>
            <a:r>
              <a:rPr lang="en-US" dirty="0"/>
              <a:t>&gt; Scroll down the screen</a:t>
            </a:r>
          </a:p>
        </p:txBody>
      </p:sp>
      <p:sp>
        <p:nvSpPr>
          <p:cNvPr id="4" name="Slide Number Placeholder 3"/>
          <p:cNvSpPr>
            <a:spLocks noGrp="1"/>
          </p:cNvSpPr>
          <p:nvPr>
            <p:ph type="sldNum" sz="quarter" idx="5"/>
          </p:nvPr>
        </p:nvSpPr>
        <p:spPr/>
        <p:txBody>
          <a:bodyPr/>
          <a:lstStyle/>
          <a:p>
            <a:fld id="{1112285D-B62D-0345-9A0E-5D91D31CA9B6}" type="slidenum">
              <a:rPr lang="en-US" smtClean="0"/>
              <a:t>47</a:t>
            </a:fld>
            <a:endParaRPr lang="en-US"/>
          </a:p>
        </p:txBody>
      </p:sp>
    </p:spTree>
    <p:extLst>
      <p:ext uri="{BB962C8B-B14F-4D97-AF65-F5344CB8AC3E}">
        <p14:creationId xmlns:p14="http://schemas.microsoft.com/office/powerpoint/2010/main" val="227874504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&gt;Scroll down the screen, review the privacy information and Source data deletion information.</a:t>
            </a:r>
          </a:p>
          <a:p>
            <a:endParaRPr lang="en-US" dirty="0"/>
          </a:p>
          <a:p>
            <a:r>
              <a:rPr lang="en-US" dirty="0"/>
              <a:t>Check the Acknowledgement that data is correct and you agree to terms and conditions.</a:t>
            </a:r>
          </a:p>
          <a:p>
            <a:endParaRPr lang="en-US" dirty="0"/>
          </a:p>
          <a:p>
            <a:r>
              <a:rPr lang="en-US" dirty="0"/>
              <a:t>Make note of the shipping address for your drives and click ‘Create’ When ready.</a:t>
            </a:r>
          </a:p>
          <a:p>
            <a:endParaRPr lang="en-US" dirty="0"/>
          </a:p>
          <a:p>
            <a:r>
              <a:rPr lang="en-US" dirty="0"/>
              <a:t>At this point, you ship off your blank drives, wait for Microsoft to process the drives, copy the data, and send the drives back to you.</a:t>
            </a:r>
          </a:p>
        </p:txBody>
      </p:sp>
      <p:sp>
        <p:nvSpPr>
          <p:cNvPr id="4" name="Slide Number Placeholder 3"/>
          <p:cNvSpPr>
            <a:spLocks noGrp="1"/>
          </p:cNvSpPr>
          <p:nvPr>
            <p:ph type="sldNum" sz="quarter" idx="5"/>
          </p:nvPr>
        </p:nvSpPr>
        <p:spPr/>
        <p:txBody>
          <a:bodyPr/>
          <a:lstStyle/>
          <a:p>
            <a:fld id="{1112285D-B62D-0345-9A0E-5D91D31CA9B6}" type="slidenum">
              <a:rPr lang="en-US" smtClean="0"/>
              <a:t>48</a:t>
            </a:fld>
            <a:endParaRPr lang="en-US"/>
          </a:p>
        </p:txBody>
      </p:sp>
    </p:spTree>
    <p:extLst>
      <p:ext uri="{BB962C8B-B14F-4D97-AF65-F5344CB8AC3E}">
        <p14:creationId xmlns:p14="http://schemas.microsoft.com/office/powerpoint/2010/main" val="225876571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you’ve received your drives back from Microsoft, you want to access your data, right?</a:t>
            </a:r>
          </a:p>
          <a:p>
            <a:endParaRPr lang="en-US" dirty="0"/>
          </a:p>
          <a:p>
            <a:r>
              <a:rPr lang="en-US" dirty="0"/>
              <a:t>To do that you’ll need the BitLocker key used to encrypt the disks at the Azure Data center.</a:t>
            </a:r>
          </a:p>
          <a:p>
            <a:endParaRPr lang="en-US" dirty="0"/>
          </a:p>
          <a:p>
            <a:r>
              <a:rPr lang="en-US" dirty="0"/>
              <a:t>From the Encryption blade of your Export job in the Azure Portal, you would copy the current key for each drive</a:t>
            </a:r>
          </a:p>
          <a:p>
            <a:endParaRPr lang="en-US" dirty="0"/>
          </a:p>
          <a:p>
            <a:r>
              <a:rPr lang="en-US" dirty="0"/>
              <a:t>&gt;And then use </a:t>
            </a:r>
            <a:r>
              <a:rPr lang="en-US" dirty="0" err="1"/>
              <a:t>WAImportExport</a:t>
            </a:r>
            <a:r>
              <a:rPr lang="en-US" dirty="0"/>
              <a:t> to unlock the drive </a:t>
            </a:r>
          </a:p>
        </p:txBody>
      </p:sp>
      <p:sp>
        <p:nvSpPr>
          <p:cNvPr id="4" name="Slide Number Placeholder 3"/>
          <p:cNvSpPr>
            <a:spLocks noGrp="1"/>
          </p:cNvSpPr>
          <p:nvPr>
            <p:ph type="sldNum" sz="quarter" idx="5"/>
          </p:nvPr>
        </p:nvSpPr>
        <p:spPr/>
        <p:txBody>
          <a:bodyPr/>
          <a:lstStyle/>
          <a:p>
            <a:fld id="{1112285D-B62D-0345-9A0E-5D91D31CA9B6}" type="slidenum">
              <a:rPr lang="en-US" smtClean="0"/>
              <a:t>49</a:t>
            </a:fld>
            <a:endParaRPr lang="en-US"/>
          </a:p>
        </p:txBody>
      </p:sp>
    </p:spTree>
    <p:extLst>
      <p:ext uri="{BB962C8B-B14F-4D97-AF65-F5344CB8AC3E}">
        <p14:creationId xmlns:p14="http://schemas.microsoft.com/office/powerpoint/2010/main" val="39211720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meet your needs, there are three tools you’ll learn about in this course.</a:t>
            </a:r>
          </a:p>
          <a:p>
            <a:endParaRPr lang="en-US" dirty="0"/>
          </a:p>
          <a:p>
            <a:r>
              <a:rPr lang="en-US" dirty="0"/>
              <a:t>First is the Azure Import/Export Service. This is an Azure service that allows you to copy data to physical drives (up to 10 at a time) for import into or export out of Azure Storage.</a:t>
            </a:r>
          </a:p>
          <a:p>
            <a:r>
              <a:rPr lang="en-US" dirty="0"/>
              <a:t>You want to use Import/Export when you have a large amount of data to move in Azure Blobs or Files or have to export a large amount of Azure Blobs.</a:t>
            </a:r>
          </a:p>
          <a:p>
            <a:endParaRPr lang="en-US" dirty="0"/>
          </a:p>
          <a:p>
            <a:r>
              <a:rPr lang="en-US" dirty="0"/>
              <a:t>For copying over the wire, you have two options:</a:t>
            </a:r>
          </a:p>
          <a:p>
            <a:endParaRPr lang="en-US" dirty="0"/>
          </a:p>
          <a:p>
            <a:r>
              <a:rPr lang="en-US" dirty="0"/>
              <a:t>First is </a:t>
            </a:r>
            <a:r>
              <a:rPr lang="en-US" dirty="0" err="1"/>
              <a:t>AzCopy</a:t>
            </a:r>
            <a:r>
              <a:rPr lang="en-US" dirty="0"/>
              <a:t>. This is a command line tool available on ?. It allows you to move data between a computer’s file system and a storage account, as well as from storage account to storage account in Azure.</a:t>
            </a:r>
          </a:p>
          <a:p>
            <a:endParaRPr lang="en-US" dirty="0"/>
          </a:p>
          <a:p>
            <a:r>
              <a:rPr lang="en-US" dirty="0"/>
              <a:t>Next is Azure Storage explorer. This is a desktop-installed management tool for administering your Azure Storage. While you can upload and download data with storage explorer, it gives you more </a:t>
            </a:r>
            <a:r>
              <a:rPr lang="en-US" dirty="0" err="1"/>
              <a:t>admintrative</a:t>
            </a:r>
            <a:r>
              <a:rPr lang="en-US" dirty="0"/>
              <a:t> capabilities like container creation, SAS Key creation, and more.</a:t>
            </a:r>
          </a:p>
          <a:p>
            <a:endParaRPr lang="en-US" dirty="0"/>
          </a:p>
          <a:p>
            <a:r>
              <a:rPr lang="en-US" dirty="0"/>
              <a:t>Now let’s dive into our first tool – Azure Import/Export Service.</a:t>
            </a:r>
          </a:p>
          <a:p>
            <a:endParaRPr lang="en-US" dirty="0"/>
          </a:p>
          <a:p>
            <a:endParaRPr lang="en-US" dirty="0"/>
          </a:p>
        </p:txBody>
      </p:sp>
      <p:sp>
        <p:nvSpPr>
          <p:cNvPr id="4" name="Slide Number Placeholder 3"/>
          <p:cNvSpPr>
            <a:spLocks noGrp="1"/>
          </p:cNvSpPr>
          <p:nvPr>
            <p:ph type="sldNum" sz="quarter" idx="5"/>
          </p:nvPr>
        </p:nvSpPr>
        <p:spPr/>
        <p:txBody>
          <a:bodyPr/>
          <a:lstStyle/>
          <a:p>
            <a:fld id="{1112285D-B62D-0345-9A0E-5D91D31CA9B6}" type="slidenum">
              <a:rPr lang="en-US" smtClean="0"/>
              <a:t>5</a:t>
            </a:fld>
            <a:endParaRPr lang="en-US"/>
          </a:p>
        </p:txBody>
      </p:sp>
    </p:spTree>
    <p:extLst>
      <p:ext uri="{BB962C8B-B14F-4D97-AF65-F5344CB8AC3E}">
        <p14:creationId xmlns:p14="http://schemas.microsoft.com/office/powerpoint/2010/main" val="380675769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look at two additional tools for managing your Azure Storage – </a:t>
            </a:r>
            <a:r>
              <a:rPr lang="en-US" dirty="0" err="1"/>
              <a:t>AzCopy</a:t>
            </a:r>
            <a:r>
              <a:rPr lang="en-US" dirty="0"/>
              <a:t> and Azure Storage Explorer.</a:t>
            </a:r>
          </a:p>
          <a:p>
            <a:endParaRPr lang="en-US" dirty="0"/>
          </a:p>
          <a:p>
            <a:r>
              <a:rPr lang="en-US" dirty="0"/>
              <a:t>You’ll start off learning how to install </a:t>
            </a:r>
            <a:r>
              <a:rPr lang="en-US" dirty="0" err="1"/>
              <a:t>AzCopy</a:t>
            </a:r>
            <a:r>
              <a:rPr lang="en-US" dirty="0"/>
              <a:t>, a command line utility, and use it to copy files and blobs to and in Azure.</a:t>
            </a:r>
          </a:p>
          <a:p>
            <a:endParaRPr lang="en-US" dirty="0"/>
          </a:p>
          <a:p>
            <a:r>
              <a:rPr lang="en-US" dirty="0"/>
              <a:t>Next you’ll discover storage management with Azure Storage Explorer, a desktop application, </a:t>
            </a:r>
          </a:p>
        </p:txBody>
      </p:sp>
      <p:sp>
        <p:nvSpPr>
          <p:cNvPr id="4" name="Slide Number Placeholder 3"/>
          <p:cNvSpPr>
            <a:spLocks noGrp="1"/>
          </p:cNvSpPr>
          <p:nvPr>
            <p:ph type="sldNum" sz="quarter" idx="5"/>
          </p:nvPr>
        </p:nvSpPr>
        <p:spPr/>
        <p:txBody>
          <a:bodyPr/>
          <a:lstStyle/>
          <a:p>
            <a:fld id="{1112285D-B62D-0345-9A0E-5D91D31CA9B6}" type="slidenum">
              <a:rPr lang="en-US" smtClean="0"/>
              <a:t>50</a:t>
            </a:fld>
            <a:endParaRPr lang="en-US"/>
          </a:p>
        </p:txBody>
      </p:sp>
    </p:spTree>
    <p:extLst>
      <p:ext uri="{BB962C8B-B14F-4D97-AF65-F5344CB8AC3E}">
        <p14:creationId xmlns:p14="http://schemas.microsoft.com/office/powerpoint/2010/main" val="377583950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b="0" i="0" dirty="0" err="1">
                <a:solidFill>
                  <a:srgbClr val="171717"/>
                </a:solidFill>
                <a:effectLst/>
                <a:latin typeface="Segoe UI" panose="020B0502040204020203" pitchFamily="34" charset="0"/>
              </a:rPr>
              <a:t>AzCopy</a:t>
            </a:r>
            <a:r>
              <a:rPr lang="en-US" b="0" i="0" dirty="0">
                <a:solidFill>
                  <a:srgbClr val="171717"/>
                </a:solidFill>
                <a:effectLst/>
                <a:latin typeface="Segoe UI" panose="020B0502040204020203" pitchFamily="34" charset="0"/>
              </a:rPr>
              <a:t> is a command-line utility that you can use to copy blobs or files to or from a storage account.</a:t>
            </a:r>
          </a:p>
          <a:p>
            <a:pPr rtl="0" fontAlgn="base"/>
            <a:endParaRPr lang="en-US" sz="1200" b="0" i="0" kern="1200" dirty="0">
              <a:solidFill>
                <a:srgbClr val="171717"/>
              </a:solidFill>
              <a:effectLst/>
              <a:latin typeface="Segoe UI" panose="020B0502040204020203" pitchFamily="34" charset="0"/>
              <a:ea typeface="+mn-ea"/>
              <a:cs typeface="+mn-cs"/>
            </a:endParaRPr>
          </a:p>
          <a:p>
            <a:pPr rtl="0" fontAlgn="base"/>
            <a:r>
              <a:rPr lang="en-US" sz="1200" b="0" i="0" kern="1200" dirty="0">
                <a:solidFill>
                  <a:srgbClr val="171717"/>
                </a:solidFill>
                <a:effectLst/>
                <a:latin typeface="Segoe UI" panose="020B0502040204020203" pitchFamily="34" charset="0"/>
                <a:ea typeface="+mn-ea"/>
                <a:cs typeface="+mn-cs"/>
              </a:rPr>
              <a:t>A download from Microsoft, it is available for install on Windows, Linux, and Mac </a:t>
            </a:r>
            <a:r>
              <a:rPr lang="en-US" sz="1200" b="0" i="0" kern="1200" dirty="0" err="1">
                <a:solidFill>
                  <a:srgbClr val="171717"/>
                </a:solidFill>
                <a:effectLst/>
                <a:latin typeface="Segoe UI" panose="020B0502040204020203" pitchFamily="34" charset="0"/>
                <a:ea typeface="+mn-ea"/>
                <a:cs typeface="+mn-cs"/>
              </a:rPr>
              <a:t>Os</a:t>
            </a:r>
            <a:r>
              <a:rPr lang="en-US" sz="1200" b="0" i="0" kern="1200" dirty="0">
                <a:solidFill>
                  <a:srgbClr val="171717"/>
                </a:solidFill>
                <a:effectLst/>
                <a:latin typeface="Segoe UI" panose="020B0502040204020203" pitchFamily="34" charset="0"/>
                <a:ea typeface="+mn-ea"/>
                <a:cs typeface="+mn-cs"/>
              </a:rPr>
              <a:t>. Each download is a compressed file w/ an executable. It’s recommended you add the location of the executable to your system path so it runs anywhere inside your chosen command line interface.</a:t>
            </a:r>
          </a:p>
          <a:p>
            <a:pPr rtl="0" fontAlgn="base"/>
            <a:endParaRPr lang="en-US" sz="1200" b="0" i="0" kern="1200" dirty="0">
              <a:solidFill>
                <a:srgbClr val="171717"/>
              </a:solidFill>
              <a:effectLst/>
              <a:latin typeface="Segoe UI" panose="020B0502040204020203" pitchFamily="34" charset="0"/>
              <a:ea typeface="+mn-ea"/>
              <a:cs typeface="+mn-cs"/>
            </a:endParaRPr>
          </a:p>
          <a:p>
            <a:pPr rtl="0" fontAlgn="base"/>
            <a:r>
              <a:rPr lang="en-US" sz="1200" b="0" i="0" kern="1200" dirty="0">
                <a:solidFill>
                  <a:srgbClr val="171717"/>
                </a:solidFill>
                <a:effectLst/>
                <a:latin typeface="Segoe UI" panose="020B0502040204020203" pitchFamily="34" charset="0"/>
                <a:ea typeface="+mn-ea"/>
                <a:cs typeface="+mn-cs"/>
              </a:rPr>
              <a:t> &gt;</a:t>
            </a:r>
            <a:r>
              <a:rPr lang="en-US" sz="1200" b="0" i="0" kern="1200" dirty="0" err="1">
                <a:solidFill>
                  <a:srgbClr val="171717"/>
                </a:solidFill>
                <a:effectLst/>
                <a:latin typeface="Segoe UI" panose="020B0502040204020203" pitchFamily="34" charset="0"/>
                <a:ea typeface="+mn-ea"/>
                <a:cs typeface="+mn-cs"/>
              </a:rPr>
              <a:t>AzCopy</a:t>
            </a:r>
            <a:r>
              <a:rPr lang="en-US" sz="1200" b="0" i="0" kern="1200" dirty="0">
                <a:solidFill>
                  <a:srgbClr val="171717"/>
                </a:solidFill>
                <a:effectLst/>
                <a:latin typeface="Segoe UI" panose="020B0502040204020203" pitchFamily="34" charset="0"/>
                <a:ea typeface="+mn-ea"/>
                <a:cs typeface="+mn-cs"/>
              </a:rPr>
              <a:t> is also pre-installed in Azure Cloud Shell so you can use it inside cloud shell if you can’t run the tool on a your local system. </a:t>
            </a:r>
          </a:p>
          <a:p>
            <a:pPr rtl="0" fontAlgn="base"/>
            <a:endParaRPr lang="en-US" sz="1200" b="0" i="0" kern="1200" dirty="0">
              <a:solidFill>
                <a:srgbClr val="171717"/>
              </a:solidFill>
              <a:effectLst/>
              <a:latin typeface="Segoe UI" panose="020B0502040204020203" pitchFamily="34" charset="0"/>
              <a:ea typeface="+mn-ea"/>
              <a:cs typeface="+mn-cs"/>
            </a:endParaRPr>
          </a:p>
          <a:p>
            <a:pPr rtl="0" fontAlgn="base"/>
            <a:endParaRPr lang="en-US" sz="1200" b="0" i="0" kern="1200" dirty="0">
              <a:solidFill>
                <a:srgbClr val="171717"/>
              </a:solidFill>
              <a:effectLst/>
              <a:latin typeface="Segoe UI" panose="020B0502040204020203" pitchFamily="34" charset="0"/>
              <a:ea typeface="+mn-ea"/>
              <a:cs typeface="+mn-cs"/>
            </a:endParaRPr>
          </a:p>
          <a:p>
            <a:pPr rtl="0" fontAlgn="base"/>
            <a:endParaRPr lang="en-US" sz="1200" b="0" i="0" kern="1200" dirty="0">
              <a:solidFill>
                <a:srgbClr val="171717"/>
              </a:solidFill>
              <a:effectLst/>
              <a:latin typeface="Segoe UI" panose="020B0502040204020203" pitchFamily="34" charset="0"/>
              <a:ea typeface="+mn-ea"/>
              <a:cs typeface="+mn-cs"/>
            </a:endParaRPr>
          </a:p>
          <a:p>
            <a:pPr rtl="0" fontAlgn="base"/>
            <a:endParaRPr lang="en-US" sz="1200" b="0" i="0" kern="1200" dirty="0">
              <a:solidFill>
                <a:schemeClr val="tx1"/>
              </a:solidFill>
              <a:effectLst/>
              <a:latin typeface="+mn-lt"/>
              <a:ea typeface="+mn-ea"/>
              <a:cs typeface="+mn-cs"/>
            </a:endParaRPr>
          </a:p>
          <a:p>
            <a:pPr rtl="0" fontAlgn="base"/>
            <a:r>
              <a:rPr lang="en-US" sz="1200" b="0" i="0" kern="1200" dirty="0">
                <a:solidFill>
                  <a:schemeClr val="tx1"/>
                </a:solidFill>
                <a:effectLst/>
                <a:latin typeface="+mn-lt"/>
                <a:ea typeface="+mn-ea"/>
                <a:cs typeface="+mn-cs"/>
              </a:rPr>
              <a:t>Support blobs and files to/from Storage Account </a:t>
            </a:r>
          </a:p>
          <a:p>
            <a:pPr rtl="0" fontAlgn="base"/>
            <a:r>
              <a:rPr lang="en-US" sz="1200" b="0" i="0" kern="1200" dirty="0">
                <a:solidFill>
                  <a:schemeClr val="tx1"/>
                </a:solidFill>
                <a:effectLst/>
                <a:latin typeface="+mn-lt"/>
                <a:ea typeface="+mn-ea"/>
                <a:cs typeface="+mn-cs"/>
              </a:rPr>
              <a:t>Supported Authentication Methods </a:t>
            </a:r>
          </a:p>
          <a:p>
            <a:r>
              <a:rPr lang="en-US" sz="1200" b="0" i="0" u="none" strike="noStrike" kern="1200" dirty="0">
                <a:solidFill>
                  <a:schemeClr val="tx1"/>
                </a:solidFill>
                <a:effectLst/>
                <a:latin typeface="+mn-lt"/>
                <a:ea typeface="+mn-ea"/>
                <a:cs typeface="+mn-cs"/>
                <a:hlinkClick r:id="rId3"/>
              </a:rPr>
              <a:t>https://docs.microsoft.com/en-us/azure/storage/common/storage-use-azcopy-v10</a:t>
            </a:r>
            <a:r>
              <a:rPr lang="en-US" sz="1200" b="0" i="0" kern="1200" dirty="0">
                <a:solidFill>
                  <a:schemeClr val="tx1"/>
                </a:solidFill>
                <a:effectLst/>
                <a:latin typeface="+mn-lt"/>
                <a:ea typeface="+mn-ea"/>
                <a:cs typeface="+mn-cs"/>
              </a:rPr>
              <a:t> </a:t>
            </a:r>
          </a:p>
          <a:p>
            <a:endParaRPr lang="en-US" dirty="0"/>
          </a:p>
        </p:txBody>
      </p:sp>
      <p:sp>
        <p:nvSpPr>
          <p:cNvPr id="4" name="Slide Number Placeholder 3"/>
          <p:cNvSpPr>
            <a:spLocks noGrp="1"/>
          </p:cNvSpPr>
          <p:nvPr>
            <p:ph type="sldNum" sz="quarter" idx="5"/>
          </p:nvPr>
        </p:nvSpPr>
        <p:spPr/>
        <p:txBody>
          <a:bodyPr/>
          <a:lstStyle/>
          <a:p>
            <a:fld id="{1112285D-B62D-0345-9A0E-5D91D31CA9B6}" type="slidenum">
              <a:rPr lang="en-US" smtClean="0"/>
              <a:t>51</a:t>
            </a:fld>
            <a:endParaRPr lang="en-US"/>
          </a:p>
        </p:txBody>
      </p:sp>
    </p:spTree>
    <p:extLst>
      <p:ext uri="{BB962C8B-B14F-4D97-AF65-F5344CB8AC3E}">
        <p14:creationId xmlns:p14="http://schemas.microsoft.com/office/powerpoint/2010/main" val="339685091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b="0" i="0" dirty="0" err="1">
                <a:solidFill>
                  <a:srgbClr val="171717"/>
                </a:solidFill>
                <a:effectLst/>
                <a:latin typeface="Segoe UI" panose="020B0502040204020203" pitchFamily="34" charset="0"/>
              </a:rPr>
              <a:t>AzCopy</a:t>
            </a:r>
            <a:r>
              <a:rPr lang="en-US" b="0" i="0" dirty="0">
                <a:solidFill>
                  <a:srgbClr val="171717"/>
                </a:solidFill>
                <a:effectLst/>
                <a:latin typeface="Segoe UI" panose="020B0502040204020203" pitchFamily="34" charset="0"/>
              </a:rPr>
              <a:t> is a command-line utility that you can use to copy blobs or files to or from a storage account.</a:t>
            </a:r>
          </a:p>
          <a:p>
            <a:pPr rtl="0" fontAlgn="base"/>
            <a:endParaRPr lang="en-US" sz="1200" b="0" i="0" kern="1200" dirty="0">
              <a:solidFill>
                <a:srgbClr val="171717"/>
              </a:solidFill>
              <a:effectLst/>
              <a:latin typeface="Segoe UI" panose="020B0502040204020203" pitchFamily="34" charset="0"/>
              <a:ea typeface="+mn-ea"/>
              <a:cs typeface="+mn-cs"/>
            </a:endParaRPr>
          </a:p>
          <a:p>
            <a:pPr rtl="0" fontAlgn="base"/>
            <a:r>
              <a:rPr lang="en-US" sz="1200" b="0" i="0" kern="1200" dirty="0">
                <a:solidFill>
                  <a:srgbClr val="171717"/>
                </a:solidFill>
                <a:effectLst/>
                <a:latin typeface="Segoe UI" panose="020B0502040204020203" pitchFamily="34" charset="0"/>
                <a:ea typeface="+mn-ea"/>
                <a:cs typeface="+mn-cs"/>
              </a:rPr>
              <a:t>A download from Microsoft, it is available for install on Windows, Linux, and Mac </a:t>
            </a:r>
            <a:r>
              <a:rPr lang="en-US" sz="1200" b="0" i="0" kern="1200" dirty="0" err="1">
                <a:solidFill>
                  <a:srgbClr val="171717"/>
                </a:solidFill>
                <a:effectLst/>
                <a:latin typeface="Segoe UI" panose="020B0502040204020203" pitchFamily="34" charset="0"/>
                <a:ea typeface="+mn-ea"/>
                <a:cs typeface="+mn-cs"/>
              </a:rPr>
              <a:t>Os</a:t>
            </a:r>
            <a:r>
              <a:rPr lang="en-US" sz="1200" b="0" i="0" kern="1200" dirty="0">
                <a:solidFill>
                  <a:srgbClr val="171717"/>
                </a:solidFill>
                <a:effectLst/>
                <a:latin typeface="Segoe UI" panose="020B0502040204020203" pitchFamily="34" charset="0"/>
                <a:ea typeface="+mn-ea"/>
                <a:cs typeface="+mn-cs"/>
              </a:rPr>
              <a:t>. Each download is a compressed file w/ an executable. It’s recommended you add the location of the executable to your system path so it runs anywhere inside your chosen command line interface.</a:t>
            </a:r>
          </a:p>
          <a:p>
            <a:pPr rtl="0" fontAlgn="base"/>
            <a:endParaRPr lang="en-US" sz="1200" b="0" i="0" kern="1200" dirty="0">
              <a:solidFill>
                <a:srgbClr val="171717"/>
              </a:solidFill>
              <a:effectLst/>
              <a:latin typeface="Segoe UI" panose="020B0502040204020203" pitchFamily="34" charset="0"/>
              <a:ea typeface="+mn-ea"/>
              <a:cs typeface="+mn-cs"/>
            </a:endParaRPr>
          </a:p>
          <a:p>
            <a:pPr rtl="0" fontAlgn="base"/>
            <a:r>
              <a:rPr lang="en-US" sz="1200" b="0" i="0" kern="1200" dirty="0" err="1">
                <a:solidFill>
                  <a:srgbClr val="171717"/>
                </a:solidFill>
                <a:effectLst/>
                <a:latin typeface="Segoe UI" panose="020B0502040204020203" pitchFamily="34" charset="0"/>
                <a:ea typeface="+mn-ea"/>
                <a:cs typeface="+mn-cs"/>
              </a:rPr>
              <a:t>AzCopy</a:t>
            </a:r>
            <a:r>
              <a:rPr lang="en-US" sz="1200" b="0" i="0" kern="1200" dirty="0">
                <a:solidFill>
                  <a:srgbClr val="171717"/>
                </a:solidFill>
                <a:effectLst/>
                <a:latin typeface="Segoe UI" panose="020B0502040204020203" pitchFamily="34" charset="0"/>
                <a:ea typeface="+mn-ea"/>
                <a:cs typeface="+mn-cs"/>
              </a:rPr>
              <a:t> is also pre-installed in Azure Cloud Shell so you can use it inside cloud shell if you can’t run the tool on a your local system.</a:t>
            </a:r>
          </a:p>
          <a:p>
            <a:pPr rtl="0" fontAlgn="base"/>
            <a:endParaRPr lang="en-US" sz="1200" b="0" i="0" kern="1200" dirty="0">
              <a:solidFill>
                <a:srgbClr val="171717"/>
              </a:solidFill>
              <a:effectLst/>
              <a:latin typeface="Segoe UI" panose="020B0502040204020203" pitchFamily="34" charset="0"/>
              <a:ea typeface="+mn-ea"/>
              <a:cs typeface="+mn-cs"/>
            </a:endParaRPr>
          </a:p>
          <a:p>
            <a:pPr rtl="0" fontAlgn="base"/>
            <a:endParaRPr lang="en-US" sz="1200" b="0" i="0" kern="1200" dirty="0">
              <a:solidFill>
                <a:srgbClr val="171717"/>
              </a:solidFill>
              <a:effectLst/>
              <a:latin typeface="Segoe UI" panose="020B0502040204020203" pitchFamily="34" charset="0"/>
              <a:ea typeface="+mn-ea"/>
              <a:cs typeface="+mn-cs"/>
            </a:endParaRPr>
          </a:p>
          <a:p>
            <a:pPr rtl="0" fontAlgn="base"/>
            <a:endParaRPr lang="en-US" sz="1200" b="0" i="0" kern="1200" dirty="0">
              <a:solidFill>
                <a:srgbClr val="171717"/>
              </a:solidFill>
              <a:effectLst/>
              <a:latin typeface="Segoe UI" panose="020B0502040204020203" pitchFamily="34" charset="0"/>
              <a:ea typeface="+mn-ea"/>
              <a:cs typeface="+mn-cs"/>
            </a:endParaRPr>
          </a:p>
          <a:p>
            <a:pPr rtl="0" fontAlgn="base"/>
            <a:endParaRPr lang="en-US" sz="1200" b="0" i="0" kern="1200" dirty="0">
              <a:solidFill>
                <a:schemeClr val="tx1"/>
              </a:solidFill>
              <a:effectLst/>
              <a:latin typeface="+mn-lt"/>
              <a:ea typeface="+mn-ea"/>
              <a:cs typeface="+mn-cs"/>
            </a:endParaRPr>
          </a:p>
          <a:p>
            <a:pPr rtl="0" fontAlgn="base"/>
            <a:r>
              <a:rPr lang="en-US" sz="1200" b="0" i="0" kern="1200" dirty="0">
                <a:solidFill>
                  <a:schemeClr val="tx1"/>
                </a:solidFill>
                <a:effectLst/>
                <a:latin typeface="+mn-lt"/>
                <a:ea typeface="+mn-ea"/>
                <a:cs typeface="+mn-cs"/>
              </a:rPr>
              <a:t>Support blobs and files to/from Storage Account </a:t>
            </a:r>
          </a:p>
          <a:p>
            <a:pPr rtl="0" fontAlgn="base"/>
            <a:r>
              <a:rPr lang="en-US" sz="1200" b="0" i="0" kern="1200" dirty="0">
                <a:solidFill>
                  <a:schemeClr val="tx1"/>
                </a:solidFill>
                <a:effectLst/>
                <a:latin typeface="+mn-lt"/>
                <a:ea typeface="+mn-ea"/>
                <a:cs typeface="+mn-cs"/>
              </a:rPr>
              <a:t>Supported Authentication Methods </a:t>
            </a:r>
          </a:p>
          <a:p>
            <a:r>
              <a:rPr lang="en-US" sz="1200" b="0" i="0" u="none" strike="noStrike" kern="1200" dirty="0">
                <a:solidFill>
                  <a:schemeClr val="tx1"/>
                </a:solidFill>
                <a:effectLst/>
                <a:latin typeface="+mn-lt"/>
                <a:ea typeface="+mn-ea"/>
                <a:cs typeface="+mn-cs"/>
                <a:hlinkClick r:id="rId3"/>
              </a:rPr>
              <a:t>https://docs.microsoft.com/en-us/azure/storage/common/storage-use-azcopy-v10</a:t>
            </a:r>
            <a:r>
              <a:rPr lang="en-US" sz="1200" b="0" i="0" kern="1200" dirty="0">
                <a:solidFill>
                  <a:schemeClr val="tx1"/>
                </a:solidFill>
                <a:effectLst/>
                <a:latin typeface="+mn-lt"/>
                <a:ea typeface="+mn-ea"/>
                <a:cs typeface="+mn-cs"/>
              </a:rPr>
              <a:t> </a:t>
            </a:r>
          </a:p>
          <a:p>
            <a:endParaRPr lang="en-US" dirty="0"/>
          </a:p>
        </p:txBody>
      </p:sp>
      <p:sp>
        <p:nvSpPr>
          <p:cNvPr id="4" name="Slide Number Placeholder 3"/>
          <p:cNvSpPr>
            <a:spLocks noGrp="1"/>
          </p:cNvSpPr>
          <p:nvPr>
            <p:ph type="sldNum" sz="quarter" idx="5"/>
          </p:nvPr>
        </p:nvSpPr>
        <p:spPr/>
        <p:txBody>
          <a:bodyPr/>
          <a:lstStyle/>
          <a:p>
            <a:fld id="{1112285D-B62D-0345-9A0E-5D91D31CA9B6}" type="slidenum">
              <a:rPr lang="en-US" smtClean="0"/>
              <a:t>52</a:t>
            </a:fld>
            <a:endParaRPr lang="en-US"/>
          </a:p>
        </p:txBody>
      </p:sp>
    </p:spTree>
    <p:extLst>
      <p:ext uri="{BB962C8B-B14F-4D97-AF65-F5344CB8AC3E}">
        <p14:creationId xmlns:p14="http://schemas.microsoft.com/office/powerpoint/2010/main" val="266956180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syntax for </a:t>
            </a:r>
            <a:r>
              <a:rPr lang="en-US" dirty="0" err="1"/>
              <a:t>AzCopy</a:t>
            </a:r>
            <a:r>
              <a:rPr lang="en-US" dirty="0"/>
              <a:t> includes various commands like copy and list</a:t>
            </a:r>
          </a:p>
          <a:p>
            <a:endParaRPr lang="en-US" dirty="0"/>
          </a:p>
          <a:p>
            <a:r>
              <a:rPr lang="en-US" dirty="0"/>
              <a:t>Along with arguments like source file &amp; folders and destination</a:t>
            </a:r>
          </a:p>
          <a:p>
            <a:endParaRPr lang="en-US" dirty="0"/>
          </a:p>
          <a:p>
            <a:r>
              <a:rPr lang="en-US" dirty="0"/>
              <a:t>And like all command line tools you can add flags, some with values, to tell the tool how to run such as --recursive for copy commands to go through sub folders and files.</a:t>
            </a:r>
          </a:p>
        </p:txBody>
      </p:sp>
      <p:sp>
        <p:nvSpPr>
          <p:cNvPr id="4" name="Slide Number Placeholder 3"/>
          <p:cNvSpPr>
            <a:spLocks noGrp="1"/>
          </p:cNvSpPr>
          <p:nvPr>
            <p:ph type="sldNum" sz="quarter" idx="5"/>
          </p:nvPr>
        </p:nvSpPr>
        <p:spPr/>
        <p:txBody>
          <a:bodyPr/>
          <a:lstStyle/>
          <a:p>
            <a:fld id="{1112285D-B62D-0345-9A0E-5D91D31CA9B6}" type="slidenum">
              <a:rPr lang="en-US" smtClean="0"/>
              <a:t>53</a:t>
            </a:fld>
            <a:endParaRPr lang="en-US"/>
          </a:p>
        </p:txBody>
      </p:sp>
    </p:spTree>
    <p:extLst>
      <p:ext uri="{BB962C8B-B14F-4D97-AF65-F5344CB8AC3E}">
        <p14:creationId xmlns:p14="http://schemas.microsoft.com/office/powerpoint/2010/main" val="35508400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you see the </a:t>
            </a:r>
            <a:r>
              <a:rPr lang="en-US" dirty="0" err="1"/>
              <a:t>azcopy</a:t>
            </a:r>
            <a:r>
              <a:rPr lang="en-US" dirty="0"/>
              <a:t> copy command being used to copy data from H:\Data on the local system in the blob container, </a:t>
            </a:r>
            <a:r>
              <a:rPr lang="en-US" dirty="0" err="1"/>
              <a:t>blobdata</a:t>
            </a:r>
            <a:r>
              <a:rPr lang="en-US" dirty="0"/>
              <a:t>, located in the sablobstore001 storage account</a:t>
            </a:r>
          </a:p>
        </p:txBody>
      </p:sp>
      <p:sp>
        <p:nvSpPr>
          <p:cNvPr id="4" name="Slide Number Placeholder 3"/>
          <p:cNvSpPr>
            <a:spLocks noGrp="1"/>
          </p:cNvSpPr>
          <p:nvPr>
            <p:ph type="sldNum" sz="quarter" idx="5"/>
          </p:nvPr>
        </p:nvSpPr>
        <p:spPr/>
        <p:txBody>
          <a:bodyPr/>
          <a:lstStyle/>
          <a:p>
            <a:fld id="{1112285D-B62D-0345-9A0E-5D91D31CA9B6}" type="slidenum">
              <a:rPr lang="en-US" smtClean="0"/>
              <a:t>54</a:t>
            </a:fld>
            <a:endParaRPr lang="en-US"/>
          </a:p>
        </p:txBody>
      </p:sp>
    </p:spTree>
    <p:extLst>
      <p:ext uri="{BB962C8B-B14F-4D97-AF65-F5344CB8AC3E}">
        <p14:creationId xmlns:p14="http://schemas.microsoft.com/office/powerpoint/2010/main" val="144354770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work with your Azure Storage using </a:t>
            </a:r>
            <a:r>
              <a:rPr lang="en-US" dirty="0" err="1"/>
              <a:t>AzCopy</a:t>
            </a:r>
            <a:r>
              <a:rPr lang="en-US" dirty="0"/>
              <a:t>, you need to first authenticate.</a:t>
            </a:r>
          </a:p>
          <a:p>
            <a:endParaRPr lang="en-US" dirty="0"/>
          </a:p>
          <a:p>
            <a:r>
              <a:rPr lang="en-US" dirty="0"/>
              <a:t>For </a:t>
            </a:r>
            <a:r>
              <a:rPr lang="en-US" dirty="0" err="1"/>
              <a:t>BlobStorage</a:t>
            </a:r>
            <a:r>
              <a:rPr lang="en-US" dirty="0"/>
              <a:t>, you can use Shared Access Signatures (SAS) or Azure AD for authentication, depending on use case and how your environment is set up.</a:t>
            </a:r>
          </a:p>
          <a:p>
            <a:r>
              <a:rPr lang="en-US" dirty="0"/>
              <a:t>With shared access signatures, you’ll copy the SAS URI</a:t>
            </a:r>
          </a:p>
          <a:p>
            <a:r>
              <a:rPr lang="en-US" dirty="0"/>
              <a:t>In the case of Azure AD, Make sure you have the proper Data Plane and Resource Plane permissions on the account. You need authentication into the storage account objects (aka data plane) and the azure resources (resources plane).</a:t>
            </a:r>
          </a:p>
          <a:p>
            <a:r>
              <a:rPr lang="en-US" dirty="0"/>
              <a:t>These will be driven by how people need to interact with the data</a:t>
            </a:r>
          </a:p>
          <a:p>
            <a:endParaRPr lang="en-US" dirty="0"/>
          </a:p>
          <a:p>
            <a:r>
              <a:rPr lang="en-US" dirty="0"/>
              <a:t>For </a:t>
            </a:r>
            <a:r>
              <a:rPr lang="en-US" dirty="0" err="1"/>
              <a:t>FileStorage</a:t>
            </a:r>
            <a:r>
              <a:rPr lang="en-US" dirty="0"/>
              <a:t>, your only option is to use a Shared Access Signature.</a:t>
            </a:r>
          </a:p>
          <a:p>
            <a:endParaRPr lang="en-US" dirty="0"/>
          </a:p>
          <a:p>
            <a:r>
              <a:rPr lang="en-US" dirty="0"/>
              <a:t>For all authentication, remember to have the correct data plane and resource plane permissions set. This means assigning the correct user or group roles within Identity Access Management and Azure AD. Check out my course Microsoft Azure Administrator: Managing Storage Accounts for more details on setting proper roles for Azure Storage and storage accounts.</a:t>
            </a:r>
          </a:p>
        </p:txBody>
      </p:sp>
      <p:sp>
        <p:nvSpPr>
          <p:cNvPr id="4" name="Slide Number Placeholder 3"/>
          <p:cNvSpPr>
            <a:spLocks noGrp="1"/>
          </p:cNvSpPr>
          <p:nvPr>
            <p:ph type="sldNum" sz="quarter" idx="5"/>
          </p:nvPr>
        </p:nvSpPr>
        <p:spPr/>
        <p:txBody>
          <a:bodyPr/>
          <a:lstStyle/>
          <a:p>
            <a:fld id="{1112285D-B62D-0345-9A0E-5D91D31CA9B6}" type="slidenum">
              <a:rPr lang="en-US" smtClean="0"/>
              <a:t>55</a:t>
            </a:fld>
            <a:endParaRPr lang="en-US"/>
          </a:p>
        </p:txBody>
      </p:sp>
    </p:spTree>
    <p:extLst>
      <p:ext uri="{BB962C8B-B14F-4D97-AF65-F5344CB8AC3E}">
        <p14:creationId xmlns:p14="http://schemas.microsoft.com/office/powerpoint/2010/main" val="248396503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a:solidFill>
                  <a:schemeClr val="tx1"/>
                </a:solidFill>
                <a:effectLst/>
                <a:latin typeface="+mn-lt"/>
                <a:ea typeface="+mn-ea"/>
                <a:cs typeface="+mn-cs"/>
              </a:rPr>
              <a:t>Now let’s dive into Az Copy. In this demo, you see how to install </a:t>
            </a:r>
            <a:r>
              <a:rPr lang="en-US" sz="1200" b="0" i="0" kern="1200" dirty="0" err="1">
                <a:solidFill>
                  <a:schemeClr val="tx1"/>
                </a:solidFill>
                <a:effectLst/>
                <a:latin typeface="+mn-lt"/>
                <a:ea typeface="+mn-ea"/>
                <a:cs typeface="+mn-cs"/>
              </a:rPr>
              <a:t>AzCopy</a:t>
            </a:r>
            <a:r>
              <a:rPr lang="en-US" sz="1200" b="0" i="0" kern="1200" dirty="0">
                <a:solidFill>
                  <a:schemeClr val="tx1"/>
                </a:solidFill>
                <a:effectLst/>
                <a:latin typeface="+mn-lt"/>
                <a:ea typeface="+mn-ea"/>
                <a:cs typeface="+mn-cs"/>
              </a:rPr>
              <a:t>. You’ll learn how to use it for listing storage account data objects, and copying data into and between storage accounts, two common scenarios for administrators.</a:t>
            </a:r>
          </a:p>
          <a:p>
            <a:pPr fontAlgn="base"/>
            <a:endParaRPr lang="en-US" sz="1200" b="0" i="0" kern="1200" dirty="0">
              <a:solidFill>
                <a:schemeClr val="tx1"/>
              </a:solidFill>
              <a:effectLst/>
              <a:latin typeface="+mn-lt"/>
              <a:ea typeface="+mn-ea"/>
              <a:cs typeface="+mn-cs"/>
            </a:endParaRPr>
          </a:p>
          <a:p>
            <a:pPr fontAlgn="base"/>
            <a:r>
              <a:rPr lang="en-US" sz="1200" b="0" i="0" kern="1200" dirty="0">
                <a:solidFill>
                  <a:schemeClr val="tx1"/>
                </a:solidFill>
                <a:effectLst/>
                <a:latin typeface="+mn-lt"/>
                <a:ea typeface="+mn-ea"/>
                <a:cs typeface="+mn-cs"/>
              </a:rPr>
              <a:t>Demo: Migrating Data with </a:t>
            </a:r>
            <a:r>
              <a:rPr lang="en-US" sz="1200" b="0" i="0" kern="1200" dirty="0" err="1">
                <a:solidFill>
                  <a:schemeClr val="tx1"/>
                </a:solidFill>
                <a:effectLst/>
                <a:latin typeface="+mn-lt"/>
                <a:ea typeface="+mn-ea"/>
                <a:cs typeface="+mn-cs"/>
              </a:rPr>
              <a:t>AZCopy</a:t>
            </a:r>
            <a:r>
              <a:rPr lang="en-US" sz="1200" b="0" i="0" kern="1200" dirty="0">
                <a:solidFill>
                  <a:schemeClr val="tx1"/>
                </a:solidFill>
                <a:effectLst/>
                <a:latin typeface="+mn-lt"/>
                <a:ea typeface="+mn-ea"/>
                <a:cs typeface="+mn-cs"/>
              </a:rPr>
              <a:t> </a:t>
            </a:r>
            <a:endParaRPr lang="en-US" sz="1050" b="0" i="0" kern="1200" dirty="0">
              <a:solidFill>
                <a:schemeClr val="tx1"/>
              </a:solidFill>
              <a:effectLst/>
              <a:latin typeface="+mn-lt"/>
              <a:ea typeface="+mn-ea"/>
              <a:cs typeface="+mn-cs"/>
            </a:endParaRPr>
          </a:p>
          <a:p>
            <a:pPr rtl="0" fontAlgn="base"/>
            <a:r>
              <a:rPr lang="en-US" sz="1200" b="0" i="0" kern="1200" dirty="0">
                <a:solidFill>
                  <a:schemeClr val="tx1"/>
                </a:solidFill>
                <a:effectLst/>
                <a:latin typeface="+mn-lt"/>
                <a:ea typeface="+mn-ea"/>
                <a:cs typeface="+mn-cs"/>
              </a:rPr>
              <a:t>On-Prem server to Blob Container </a:t>
            </a:r>
          </a:p>
          <a:p>
            <a:pPr lvl="1" rtl="0" fontAlgn="base"/>
            <a:r>
              <a:rPr lang="en-US" sz="1200" b="0" i="0" kern="1200" dirty="0">
                <a:solidFill>
                  <a:schemeClr val="tx1"/>
                </a:solidFill>
                <a:effectLst/>
                <a:latin typeface="+mn-lt"/>
                <a:ea typeface="+mn-ea"/>
                <a:cs typeface="+mn-cs"/>
              </a:rPr>
              <a:t>Files and Folders  </a:t>
            </a:r>
          </a:p>
          <a:p>
            <a:pPr lvl="1" rtl="0" fontAlgn="base"/>
            <a:r>
              <a:rPr lang="en-US" sz="1200" b="0" i="0" kern="1200" dirty="0">
                <a:solidFill>
                  <a:schemeClr val="tx1"/>
                </a:solidFill>
                <a:effectLst/>
                <a:latin typeface="+mn-lt"/>
                <a:ea typeface="+mn-ea"/>
                <a:cs typeface="+mn-cs"/>
                <a:hlinkClick r:id="rId3"/>
              </a:rPr>
              <a:t>https://docs.microsoft.com/en-us/azure/storage/common/storage-use-azcopy-blobs</a:t>
            </a:r>
            <a:r>
              <a:rPr lang="en-US" sz="1000" b="0" i="0" kern="1200" dirty="0">
                <a:solidFill>
                  <a:schemeClr val="tx1"/>
                </a:solidFill>
                <a:effectLst/>
                <a:latin typeface="+mn-lt"/>
                <a:ea typeface="+mn-ea"/>
                <a:cs typeface="+mn-cs"/>
              </a:rPr>
              <a:t> </a:t>
            </a:r>
            <a:endParaRPr lang="en-US" sz="1200" b="0" i="0" kern="1200" dirty="0">
              <a:solidFill>
                <a:schemeClr val="tx1"/>
              </a:solidFill>
              <a:effectLst/>
              <a:latin typeface="+mn-lt"/>
              <a:ea typeface="+mn-ea"/>
              <a:cs typeface="+mn-cs"/>
            </a:endParaRPr>
          </a:p>
          <a:p>
            <a:pPr lvl="1" rtl="0" fontAlgn="base"/>
            <a:r>
              <a:rPr lang="en-US" sz="1200" b="0" i="0" kern="1200" dirty="0">
                <a:solidFill>
                  <a:schemeClr val="tx1"/>
                </a:solidFill>
                <a:effectLst/>
                <a:latin typeface="+mn-lt"/>
                <a:ea typeface="+mn-ea"/>
                <a:cs typeface="+mn-cs"/>
                <a:hlinkClick r:id="rId4"/>
              </a:rPr>
              <a:t>https://docs.microsoft.com/en-us/azure/storage/common/storage-ref-azcopy-copy</a:t>
            </a:r>
            <a:r>
              <a:rPr lang="en-US" sz="1000" b="0" i="0" kern="1200" dirty="0">
                <a:solidFill>
                  <a:schemeClr val="tx1"/>
                </a:solidFill>
                <a:effectLst/>
                <a:latin typeface="+mn-lt"/>
                <a:ea typeface="+mn-ea"/>
                <a:cs typeface="+mn-cs"/>
              </a:rPr>
              <a:t> </a:t>
            </a:r>
            <a:endParaRPr lang="en-US" sz="1200" b="0" i="0" kern="1200" dirty="0">
              <a:solidFill>
                <a:schemeClr val="tx1"/>
              </a:solidFill>
              <a:effectLst/>
              <a:latin typeface="+mn-lt"/>
              <a:ea typeface="+mn-ea"/>
              <a:cs typeface="+mn-cs"/>
            </a:endParaRPr>
          </a:p>
          <a:p>
            <a:endParaRPr lang="en-US" dirty="0"/>
          </a:p>
          <a:p>
            <a:pPr rtl="0" fontAlgn="base"/>
            <a:r>
              <a:rPr lang="en-US" sz="1200" b="0" i="0" kern="1200" dirty="0">
                <a:solidFill>
                  <a:schemeClr val="tx1"/>
                </a:solidFill>
                <a:effectLst/>
                <a:latin typeface="+mn-lt"/>
                <a:ea typeface="+mn-ea"/>
                <a:cs typeface="+mn-cs"/>
              </a:rPr>
              <a:t>Copy to/from Microsoft Azure Blob, file and table storage </a:t>
            </a:r>
          </a:p>
          <a:p>
            <a:pPr rtl="0" fontAlgn="base"/>
            <a:r>
              <a:rPr lang="en-US" sz="1200" b="0" i="0" kern="1200" dirty="0">
                <a:solidFill>
                  <a:schemeClr val="tx1"/>
                </a:solidFill>
                <a:effectLst/>
                <a:latin typeface="+mn-lt"/>
                <a:ea typeface="+mn-ea"/>
                <a:cs typeface="+mn-cs"/>
              </a:rPr>
              <a:t>Copy between file system and storage account; between storage accounts </a:t>
            </a:r>
          </a:p>
          <a:p>
            <a:pPr rtl="0" fontAlgn="base"/>
            <a:r>
              <a:rPr lang="en-US" sz="1200" b="0" i="0" kern="1200" dirty="0">
                <a:solidFill>
                  <a:schemeClr val="tx1"/>
                </a:solidFill>
                <a:effectLst/>
                <a:latin typeface="+mn-lt"/>
                <a:ea typeface="+mn-ea"/>
                <a:cs typeface="+mn-cs"/>
              </a:rPr>
              <a:t>Works for Files and Blobs </a:t>
            </a:r>
          </a:p>
          <a:p>
            <a:pPr rtl="0" fontAlgn="base"/>
            <a:r>
              <a:rPr lang="en-US" sz="1200" b="0" i="0" kern="1200" dirty="0" err="1">
                <a:solidFill>
                  <a:schemeClr val="tx1"/>
                </a:solidFill>
                <a:effectLst/>
                <a:latin typeface="+mn-lt"/>
                <a:ea typeface="+mn-ea"/>
                <a:cs typeface="+mn-cs"/>
              </a:rPr>
              <a:t>Azcopy</a:t>
            </a:r>
            <a:r>
              <a:rPr lang="en-US" sz="1200" b="0" i="0" kern="1200" dirty="0">
                <a:solidFill>
                  <a:schemeClr val="tx1"/>
                </a:solidFill>
                <a:effectLst/>
                <a:latin typeface="+mn-lt"/>
                <a:ea typeface="+mn-ea"/>
                <a:cs typeface="+mn-cs"/>
              </a:rPr>
              <a:t> login </a:t>
            </a:r>
          </a:p>
          <a:p>
            <a:endParaRPr lang="en-US" dirty="0"/>
          </a:p>
        </p:txBody>
      </p:sp>
      <p:sp>
        <p:nvSpPr>
          <p:cNvPr id="4" name="Slide Number Placeholder 3"/>
          <p:cNvSpPr>
            <a:spLocks noGrp="1"/>
          </p:cNvSpPr>
          <p:nvPr>
            <p:ph type="sldNum" sz="quarter" idx="5"/>
          </p:nvPr>
        </p:nvSpPr>
        <p:spPr/>
        <p:txBody>
          <a:bodyPr/>
          <a:lstStyle/>
          <a:p>
            <a:fld id="{1112285D-B62D-0345-9A0E-5D91D31CA9B6}" type="slidenum">
              <a:rPr lang="en-US" smtClean="0"/>
              <a:t>56</a:t>
            </a:fld>
            <a:endParaRPr lang="en-US"/>
          </a:p>
        </p:txBody>
      </p:sp>
    </p:spTree>
    <p:extLst>
      <p:ext uri="{BB962C8B-B14F-4D97-AF65-F5344CB8AC3E}">
        <p14:creationId xmlns:p14="http://schemas.microsoft.com/office/powerpoint/2010/main" val="189397883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The final tool for your Azure Storage Toolbox is Azure Storage </a:t>
            </a:r>
            <a:r>
              <a:rPr lang="en-US" sz="1200" b="0" i="0" u="none" strike="noStrike" kern="1200" dirty="0" err="1">
                <a:solidFill>
                  <a:schemeClr val="tx1"/>
                </a:solidFill>
                <a:effectLst/>
                <a:latin typeface="+mn-lt"/>
                <a:ea typeface="+mn-ea"/>
                <a:cs typeface="+mn-cs"/>
              </a:rPr>
              <a:t>Exporer</a:t>
            </a:r>
            <a:r>
              <a:rPr lang="en-US" sz="1200" b="0" i="0" u="none" strike="noStrike" kern="1200" dirty="0">
                <a:solidFill>
                  <a:schemeClr val="tx1"/>
                </a:solidFill>
                <a:effectLst/>
                <a:latin typeface="+mn-lt"/>
                <a:ea typeface="+mn-ea"/>
                <a:cs typeface="+mn-cs"/>
              </a:rPr>
              <a:t>.</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Downloaded from Microsoft, Azure Storage Explorer allows you to Upload, Download and manage your azure storage objects. </a:t>
            </a:r>
          </a:p>
          <a:p>
            <a:endParaRPr lang="en-US" sz="1200" b="0" i="0" u="none" strike="noStrike"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In additional to simply upload &amp; download of data, you can manage storage account authentication, create new blob containers and many other administrative tasks, all from your desktop.</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It offers all the same authentication options available for each storage account type.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It runs on Windows, MacOS, and Linux so you can use it from any platform you wish.</a:t>
            </a:r>
          </a:p>
          <a:p>
            <a:endParaRPr lang="en-US" sz="1200" b="0" i="0" kern="1200" dirty="0">
              <a:solidFill>
                <a:schemeClr val="tx1"/>
              </a:solidFill>
              <a:effectLst/>
              <a:latin typeface="+mn-lt"/>
              <a:ea typeface="+mn-ea"/>
              <a:cs typeface="+mn-cs"/>
            </a:endParaRPr>
          </a:p>
          <a:p>
            <a:r>
              <a:rPr lang="en-US" dirty="0"/>
              <a:t>One of the benefits of storage explorer is it allows you to access multiple subscriptions. You can even move data between subscriptions.</a:t>
            </a:r>
          </a:p>
        </p:txBody>
      </p:sp>
      <p:sp>
        <p:nvSpPr>
          <p:cNvPr id="4" name="Slide Number Placeholder 3"/>
          <p:cNvSpPr>
            <a:spLocks noGrp="1"/>
          </p:cNvSpPr>
          <p:nvPr>
            <p:ph type="sldNum" sz="quarter" idx="5"/>
          </p:nvPr>
        </p:nvSpPr>
        <p:spPr/>
        <p:txBody>
          <a:bodyPr/>
          <a:lstStyle/>
          <a:p>
            <a:fld id="{1112285D-B62D-0345-9A0E-5D91D31CA9B6}" type="slidenum">
              <a:rPr lang="en-US" smtClean="0"/>
              <a:t>58</a:t>
            </a:fld>
            <a:endParaRPr lang="en-US"/>
          </a:p>
        </p:txBody>
      </p:sp>
    </p:spTree>
    <p:extLst>
      <p:ext uri="{BB962C8B-B14F-4D97-AF65-F5344CB8AC3E}">
        <p14:creationId xmlns:p14="http://schemas.microsoft.com/office/powerpoint/2010/main" val="35020750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following demos will get you up to speed on Azure Storage Explorer. In the first demo, you’ll learn how to install Azure Storage Explorer and connect into Azure Storage using an Azure AD Account.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Demo: Install Azure Storage Explorer and connect with Azure Account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Browse to SA </a:t>
            </a:r>
            <a:r>
              <a:rPr lang="en-US" dirty="0"/>
              <a:t>https://azure.microsoft.com/en-us/features/storage-explorer/</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Login to Storage Explorer with Azure AD Account</a:t>
            </a:r>
          </a:p>
          <a:p>
            <a:r>
              <a:rPr lang="en-US" sz="1200" b="0" i="0" kern="1200" dirty="0">
                <a:solidFill>
                  <a:schemeClr val="tx1"/>
                </a:solidFill>
                <a:effectLst/>
                <a:latin typeface="+mn-lt"/>
                <a:ea typeface="+mn-ea"/>
                <a:cs typeface="+mn-cs"/>
              </a:rPr>
              <a:t>Visual Studio Account</a:t>
            </a:r>
          </a:p>
          <a:p>
            <a:pPr marL="171450" indent="-171450">
              <a:buFont typeface="Wingdings" panose="05000000000000000000" pitchFamily="2" charset="2"/>
              <a:buChar char="Ø"/>
            </a:pPr>
            <a:r>
              <a:rPr lang="en-US" sz="1200" b="0" i="0" kern="1200" dirty="0">
                <a:solidFill>
                  <a:schemeClr val="tx1"/>
                </a:solidFill>
                <a:effectLst/>
                <a:latin typeface="+mn-lt"/>
                <a:ea typeface="+mn-ea"/>
                <a:cs typeface="+mn-cs"/>
              </a:rPr>
              <a:t>Show safilestorage001</a:t>
            </a:r>
          </a:p>
          <a:p>
            <a:pPr marL="628650" lvl="1" indent="-171450">
              <a:buFont typeface="Wingdings" panose="05000000000000000000" pitchFamily="2" charset="2"/>
              <a:buChar char="Ø"/>
            </a:pPr>
            <a:r>
              <a:rPr lang="en-US" sz="1200" b="0" i="0" kern="1200" dirty="0">
                <a:solidFill>
                  <a:schemeClr val="tx1"/>
                </a:solidFill>
                <a:effectLst/>
                <a:latin typeface="+mn-lt"/>
                <a:ea typeface="+mn-ea"/>
                <a:cs typeface="+mn-cs"/>
              </a:rPr>
              <a:t>Properties of Share</a:t>
            </a:r>
          </a:p>
          <a:p>
            <a:pPr marL="171450" indent="-171450">
              <a:buFont typeface="Wingdings" panose="05000000000000000000" pitchFamily="2" charset="2"/>
              <a:buChar char="Ø"/>
            </a:pPr>
            <a:r>
              <a:rPr lang="en-US" sz="1200" b="0" i="0" kern="1200" dirty="0">
                <a:solidFill>
                  <a:schemeClr val="tx1"/>
                </a:solidFill>
                <a:effectLst/>
                <a:latin typeface="+mn-lt"/>
                <a:ea typeface="+mn-ea"/>
                <a:cs typeface="+mn-cs"/>
              </a:rPr>
              <a:t>Show sablobstorage001</a:t>
            </a:r>
          </a:p>
          <a:p>
            <a:pPr marL="628650" lvl="1" indent="-171450">
              <a:buFont typeface="Wingdings" panose="05000000000000000000" pitchFamily="2" charset="2"/>
              <a:buChar char="Ø"/>
            </a:pPr>
            <a:r>
              <a:rPr lang="en-US" sz="1200" b="0" i="0" kern="1200" dirty="0">
                <a:solidFill>
                  <a:schemeClr val="tx1"/>
                </a:solidFill>
                <a:effectLst/>
                <a:latin typeface="+mn-lt"/>
                <a:ea typeface="+mn-ea"/>
                <a:cs typeface="+mn-cs"/>
              </a:rPr>
              <a:t>Show Properties of Container</a:t>
            </a:r>
          </a:p>
          <a:p>
            <a:pPr marL="171450" lvl="0" indent="-171450">
              <a:buFont typeface="Wingdings" panose="05000000000000000000" pitchFamily="2" charset="2"/>
              <a:buChar char="Ø"/>
            </a:pPr>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1112285D-B62D-0345-9A0E-5D91D31CA9B6}" type="slidenum">
              <a:rPr lang="en-US" smtClean="0"/>
              <a:t>59</a:t>
            </a:fld>
            <a:endParaRPr lang="en-US"/>
          </a:p>
        </p:txBody>
      </p:sp>
    </p:spTree>
    <p:extLst>
      <p:ext uri="{BB962C8B-B14F-4D97-AF65-F5344CB8AC3E}">
        <p14:creationId xmlns:p14="http://schemas.microsoft.com/office/powerpoint/2010/main" val="225680421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you’ll see how to create blobs in a storage account using azure storage explorer,</a:t>
            </a:r>
          </a:p>
          <a:p>
            <a:endParaRPr lang="en-US" dirty="0"/>
          </a:p>
          <a:p>
            <a:r>
              <a:rPr lang="en-US" dirty="0"/>
              <a:t>Under sablobstorage0001,</a:t>
            </a:r>
          </a:p>
          <a:p>
            <a:pPr marL="228600" indent="-228600">
              <a:buFont typeface="+mj-lt"/>
              <a:buAutoNum type="arabicPeriod"/>
            </a:pPr>
            <a:r>
              <a:rPr lang="en-US" dirty="0"/>
              <a:t>Create a new container called data</a:t>
            </a:r>
          </a:p>
          <a:p>
            <a:pPr marL="228600" indent="-228600">
              <a:buFont typeface="+mj-lt"/>
              <a:buAutoNum type="arabicPeriod"/>
            </a:pPr>
            <a:r>
              <a:rPr lang="en-US" dirty="0"/>
              <a:t>Upload files from demo folder (file01-03)</a:t>
            </a:r>
          </a:p>
          <a:p>
            <a:pPr marL="228600" indent="-228600">
              <a:buFont typeface="+mj-lt"/>
              <a:buAutoNum type="arabicPeriod"/>
            </a:pPr>
            <a:r>
              <a:rPr lang="en-US" dirty="0"/>
              <a:t>Copy files from </a:t>
            </a:r>
            <a:r>
              <a:rPr lang="en-US" dirty="0" err="1"/>
              <a:t>blobexport</a:t>
            </a:r>
            <a:r>
              <a:rPr lang="en-US" dirty="0"/>
              <a:t> to folder</a:t>
            </a:r>
          </a:p>
          <a:p>
            <a:pPr marL="228600" indent="-228600">
              <a:buFont typeface="+mj-lt"/>
              <a:buAutoNum type="arabicPeriod"/>
            </a:pPr>
            <a:r>
              <a:rPr lang="en-US" dirty="0"/>
              <a:t>Copy files to existing container in blob</a:t>
            </a:r>
          </a:p>
          <a:p>
            <a:pPr marL="228600" indent="-228600">
              <a:buFont typeface="+mj-lt"/>
              <a:buAutoNum type="arabicPeriod"/>
            </a:pPr>
            <a:r>
              <a:rPr lang="en-US" dirty="0"/>
              <a:t>Copy blob container from sablobstorage001 to samsdngpv2001 in different subscription</a:t>
            </a:r>
          </a:p>
          <a:p>
            <a:pPr marL="228600" indent="-228600">
              <a:buFont typeface="+mj-lt"/>
              <a:buAutoNum type="arabicPeriod"/>
            </a:pPr>
            <a:r>
              <a:rPr lang="en-US" dirty="0"/>
              <a:t>Clone Blob (?)</a:t>
            </a:r>
          </a:p>
        </p:txBody>
      </p:sp>
      <p:sp>
        <p:nvSpPr>
          <p:cNvPr id="4" name="Slide Number Placeholder 3"/>
          <p:cNvSpPr>
            <a:spLocks noGrp="1"/>
          </p:cNvSpPr>
          <p:nvPr>
            <p:ph type="sldNum" sz="quarter" idx="5"/>
          </p:nvPr>
        </p:nvSpPr>
        <p:spPr/>
        <p:txBody>
          <a:bodyPr/>
          <a:lstStyle/>
          <a:p>
            <a:fld id="{1112285D-B62D-0345-9A0E-5D91D31CA9B6}" type="slidenum">
              <a:rPr lang="en-US" smtClean="0"/>
              <a:t>60</a:t>
            </a:fld>
            <a:endParaRPr lang="en-US"/>
          </a:p>
        </p:txBody>
      </p:sp>
    </p:spTree>
    <p:extLst>
      <p:ext uri="{BB962C8B-B14F-4D97-AF65-F5344CB8AC3E}">
        <p14:creationId xmlns:p14="http://schemas.microsoft.com/office/powerpoint/2010/main" val="28632716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0" i="0" kern="1200" dirty="0">
                <a:solidFill>
                  <a:schemeClr val="tx1"/>
                </a:solidFill>
                <a:effectLst/>
                <a:latin typeface="+mn-lt"/>
                <a:ea typeface="+mn-ea"/>
                <a:cs typeface="+mn-cs"/>
              </a:rPr>
              <a:t>Azure Import/Export service works with Azure Storage, and is used to securely import and export large amounts of data by shipping disk drives to an Azure datacenter. When you see requests to move terabytes of data, Azure Import/Export is the most viable and cost effective option.</a:t>
            </a:r>
          </a:p>
          <a:p>
            <a:pPr rtl="0" fontAlgn="base"/>
            <a:endParaRPr lang="en-US" sz="1200" b="0" i="0" kern="1200" dirty="0">
              <a:solidFill>
                <a:schemeClr val="tx1"/>
              </a:solidFill>
              <a:effectLst/>
              <a:latin typeface="+mn-lt"/>
              <a:ea typeface="+mn-ea"/>
              <a:cs typeface="+mn-cs"/>
            </a:endParaRPr>
          </a:p>
          <a:p>
            <a:pPr rtl="0" fontAlgn="base"/>
            <a:r>
              <a:rPr lang="en-US" sz="1200" b="0" i="0" kern="1200" dirty="0">
                <a:solidFill>
                  <a:schemeClr val="tx1"/>
                </a:solidFill>
                <a:effectLst/>
                <a:latin typeface="+mn-lt"/>
                <a:ea typeface="+mn-ea"/>
                <a:cs typeface="+mn-cs"/>
              </a:rPr>
              <a:t>Azure Import/Export service allows data in and out of Azure Storage by creating jobs. Use Azure portal or Azure Resource Manager REST API to create jobs. Each job is associated with a single storage account. </a:t>
            </a:r>
          </a:p>
          <a:p>
            <a:pPr rtl="0" fontAlgn="base"/>
            <a:r>
              <a:rPr lang="en-US" sz="1200" b="0" i="0" kern="1200" dirty="0">
                <a:solidFill>
                  <a:schemeClr val="tx1"/>
                </a:solidFill>
                <a:effectLst/>
                <a:latin typeface="+mn-lt"/>
                <a:ea typeface="+mn-ea"/>
                <a:cs typeface="+mn-cs"/>
              </a:rPr>
              <a:t>The jobs can be import or export jobs. </a:t>
            </a:r>
          </a:p>
          <a:p>
            <a:pPr rtl="0" fontAlgn="base"/>
            <a:endParaRPr lang="en-US" sz="1200" b="0" i="0" kern="1200" dirty="0">
              <a:solidFill>
                <a:schemeClr val="tx1"/>
              </a:solidFill>
              <a:effectLst/>
              <a:latin typeface="+mn-lt"/>
              <a:ea typeface="+mn-ea"/>
              <a:cs typeface="+mn-cs"/>
            </a:endParaRPr>
          </a:p>
          <a:p>
            <a:pPr rtl="0" fontAlgn="base"/>
            <a:r>
              <a:rPr lang="en-US" sz="1200" b="0" i="0" kern="1200" dirty="0">
                <a:solidFill>
                  <a:schemeClr val="tx1"/>
                </a:solidFill>
                <a:effectLst/>
                <a:latin typeface="+mn-lt"/>
                <a:ea typeface="+mn-ea"/>
                <a:cs typeface="+mn-cs"/>
              </a:rPr>
              <a:t>An import job allows you to import data into Azure Blobs or Azure files whereas the export job allows data to be exported from Azure Blobs only. </a:t>
            </a:r>
          </a:p>
          <a:p>
            <a:pPr rtl="0" fontAlgn="base"/>
            <a:r>
              <a:rPr lang="en-US" sz="1200" b="0" i="0" kern="1200" dirty="0">
                <a:solidFill>
                  <a:schemeClr val="tx1"/>
                </a:solidFill>
                <a:effectLst/>
                <a:latin typeface="+mn-lt"/>
                <a:ea typeface="+mn-ea"/>
                <a:cs typeface="+mn-cs"/>
              </a:rPr>
              <a:t>For an import job, you ship drives containing your data. </a:t>
            </a:r>
          </a:p>
          <a:p>
            <a:pPr rtl="0" fontAlgn="base"/>
            <a:r>
              <a:rPr lang="en-US" sz="1200" b="0" i="0" kern="1200" dirty="0">
                <a:solidFill>
                  <a:schemeClr val="tx1"/>
                </a:solidFill>
                <a:effectLst/>
                <a:latin typeface="+mn-lt"/>
                <a:ea typeface="+mn-ea"/>
                <a:cs typeface="+mn-cs"/>
              </a:rPr>
              <a:t>When you create an export job, you ship empty drives to an Azure datacenter. </a:t>
            </a:r>
          </a:p>
          <a:p>
            <a:pPr rtl="0" fontAlgn="base"/>
            <a:endParaRPr lang="en-US" sz="1200" b="0" i="0" kern="1200" dirty="0">
              <a:solidFill>
                <a:schemeClr val="tx1"/>
              </a:solidFill>
              <a:effectLst/>
              <a:latin typeface="+mn-lt"/>
              <a:ea typeface="+mn-ea"/>
              <a:cs typeface="+mn-cs"/>
            </a:endParaRPr>
          </a:p>
          <a:p>
            <a:pPr rtl="0" fontAlgn="base"/>
            <a:r>
              <a:rPr lang="en-US" sz="1200" b="0" i="0" kern="1200" dirty="0">
                <a:solidFill>
                  <a:schemeClr val="tx1"/>
                </a:solidFill>
                <a:effectLst/>
                <a:latin typeface="+mn-lt"/>
                <a:ea typeface="+mn-ea"/>
                <a:cs typeface="+mn-cs"/>
              </a:rPr>
              <a:t>Currently, Azure Import/Export Service Supports General Purpose v1 &amp; v2 storage, and </a:t>
            </a:r>
            <a:r>
              <a:rPr lang="en-US" sz="1200" b="0" i="0" kern="1200" dirty="0" err="1">
                <a:solidFill>
                  <a:schemeClr val="tx1"/>
                </a:solidFill>
                <a:effectLst/>
                <a:latin typeface="+mn-lt"/>
                <a:ea typeface="+mn-ea"/>
                <a:cs typeface="+mn-cs"/>
              </a:rPr>
              <a:t>BlobStorage</a:t>
            </a:r>
            <a:r>
              <a:rPr lang="en-US" sz="1200" b="0" i="0" kern="1200" dirty="0">
                <a:solidFill>
                  <a:schemeClr val="tx1"/>
                </a:solidFill>
                <a:effectLst/>
                <a:latin typeface="+mn-lt"/>
                <a:ea typeface="+mn-ea"/>
                <a:cs typeface="+mn-cs"/>
              </a:rPr>
              <a:t> storage accounts only. This is good to know for the exam AND when deploying your storage account resources.</a:t>
            </a:r>
          </a:p>
          <a:p>
            <a:pPr rtl="0" fontAlgn="base"/>
            <a:endParaRPr lang="en-US" sz="1200" b="0" i="0" kern="1200" dirty="0">
              <a:solidFill>
                <a:schemeClr val="tx1"/>
              </a:solidFill>
              <a:effectLst/>
              <a:latin typeface="+mn-lt"/>
              <a:ea typeface="+mn-ea"/>
              <a:cs typeface="+mn-cs"/>
            </a:endParaRPr>
          </a:p>
          <a:p>
            <a:pPr rtl="0" fontAlgn="base"/>
            <a:endParaRPr lang="en-US" sz="1200" b="0" i="0" kern="1200" dirty="0">
              <a:solidFill>
                <a:schemeClr val="tx1"/>
              </a:solidFill>
              <a:effectLst/>
              <a:latin typeface="+mn-lt"/>
              <a:ea typeface="+mn-ea"/>
              <a:cs typeface="+mn-cs"/>
            </a:endParaRPr>
          </a:p>
          <a:p>
            <a:pPr rtl="0" fontAlgn="base"/>
            <a:endParaRPr lang="en-US" sz="1200" b="0" i="0" kern="1200" dirty="0">
              <a:solidFill>
                <a:schemeClr val="tx1"/>
              </a:solidFill>
              <a:effectLst/>
              <a:latin typeface="+mn-lt"/>
              <a:ea typeface="+mn-ea"/>
              <a:cs typeface="+mn-cs"/>
            </a:endParaRPr>
          </a:p>
          <a:p>
            <a:pPr rtl="0" fontAlgn="base"/>
            <a:endParaRPr lang="en-US" sz="1200" b="0" i="0" kern="1200" dirty="0">
              <a:solidFill>
                <a:schemeClr val="tx1"/>
              </a:solidFill>
              <a:effectLst/>
              <a:latin typeface="+mn-lt"/>
              <a:ea typeface="+mn-ea"/>
              <a:cs typeface="+mn-cs"/>
            </a:endParaRPr>
          </a:p>
          <a:p>
            <a:pPr lvl="1" rtl="0" fontAlgn="base"/>
            <a:r>
              <a:rPr lang="en-US" sz="1200" b="0" i="0" kern="1200" dirty="0">
                <a:solidFill>
                  <a:schemeClr val="tx1"/>
                </a:solidFill>
                <a:effectLst/>
                <a:latin typeface="+mn-lt"/>
                <a:ea typeface="+mn-ea"/>
                <a:cs typeface="+mn-cs"/>
              </a:rPr>
              <a:t>TLDR: </a:t>
            </a:r>
          </a:p>
          <a:p>
            <a:pPr lvl="2" rtl="0" fontAlgn="base"/>
            <a:r>
              <a:rPr lang="en-US" sz="1200" b="0" i="0" kern="1200" dirty="0">
                <a:solidFill>
                  <a:schemeClr val="tx1"/>
                </a:solidFill>
                <a:effectLst/>
                <a:latin typeface="+mn-lt"/>
                <a:ea typeface="+mn-ea"/>
                <a:cs typeface="+mn-cs"/>
              </a:rPr>
              <a:t>Import works with Files and Blobs </a:t>
            </a:r>
          </a:p>
          <a:p>
            <a:pPr lvl="2" rtl="0" fontAlgn="base"/>
            <a:r>
              <a:rPr lang="en-US" sz="1200" b="0" i="0" kern="1200" dirty="0">
                <a:solidFill>
                  <a:schemeClr val="tx1"/>
                </a:solidFill>
                <a:effectLst/>
                <a:latin typeface="+mn-lt"/>
                <a:ea typeface="+mn-ea"/>
                <a:cs typeface="+mn-cs"/>
              </a:rPr>
              <a:t>Export is Blobs only </a:t>
            </a:r>
          </a:p>
          <a:p>
            <a:endParaRPr lang="en-US" dirty="0"/>
          </a:p>
          <a:p>
            <a:r>
              <a:rPr lang="en-US" dirty="0"/>
              <a:t>The Imports and Exports are achieved by creating a job in the Azure Portal. </a:t>
            </a:r>
          </a:p>
          <a:p>
            <a:pPr rtl="0" fontAlgn="base"/>
            <a:r>
              <a:rPr lang="en-US" sz="1200" b="0" i="0" kern="1200" dirty="0">
                <a:solidFill>
                  <a:schemeClr val="tx1"/>
                </a:solidFill>
                <a:effectLst/>
                <a:latin typeface="+mn-lt"/>
                <a:ea typeface="+mn-ea"/>
                <a:cs typeface="+mn-cs"/>
              </a:rPr>
              <a:t>What is required </a:t>
            </a:r>
          </a:p>
          <a:p>
            <a:pPr lvl="1" rtl="0" fontAlgn="base"/>
            <a:r>
              <a:rPr lang="en-US" sz="1200" b="0" i="0" kern="1200" dirty="0">
                <a:solidFill>
                  <a:schemeClr val="tx1"/>
                </a:solidFill>
                <a:effectLst/>
                <a:latin typeface="+mn-lt"/>
                <a:ea typeface="+mn-ea"/>
                <a:cs typeface="+mn-cs"/>
              </a:rPr>
              <a:t>Azure Files Max size is 5TB </a:t>
            </a:r>
          </a:p>
          <a:p>
            <a:pPr rtl="0" fontAlgn="base"/>
            <a:r>
              <a:rPr lang="en-US" sz="1200" b="0" i="0" kern="1200" dirty="0">
                <a:solidFill>
                  <a:schemeClr val="tx1"/>
                </a:solidFill>
                <a:effectLst/>
                <a:latin typeface="+mn-lt"/>
                <a:ea typeface="+mn-ea"/>
                <a:cs typeface="+mn-cs"/>
              </a:rPr>
              <a:t>Supports </a:t>
            </a:r>
          </a:p>
          <a:p>
            <a:pPr lvl="1" rtl="0" fontAlgn="base"/>
            <a:r>
              <a:rPr lang="en-US" sz="1200" b="0" i="0" kern="1200" dirty="0">
                <a:solidFill>
                  <a:schemeClr val="tx1"/>
                </a:solidFill>
                <a:effectLst/>
                <a:latin typeface="+mn-lt"/>
                <a:ea typeface="+mn-ea"/>
                <a:cs typeface="+mn-cs"/>
              </a:rPr>
              <a:t>Export – Blobs </a:t>
            </a:r>
          </a:p>
          <a:p>
            <a:pPr lvl="1" rtl="0" fontAlgn="base"/>
            <a:r>
              <a:rPr lang="en-US" sz="1200" b="0" i="0" kern="1200" dirty="0">
                <a:solidFill>
                  <a:schemeClr val="tx1"/>
                </a:solidFill>
                <a:effectLst/>
                <a:latin typeface="+mn-lt"/>
                <a:ea typeface="+mn-ea"/>
                <a:cs typeface="+mn-cs"/>
              </a:rPr>
              <a:t>Import – Blobs and File Shares </a:t>
            </a:r>
          </a:p>
          <a:p>
            <a:pPr lvl="1" rtl="0" fontAlgn="base"/>
            <a:r>
              <a:rPr lang="en-US" sz="1200" b="0" i="0" kern="1200" dirty="0">
                <a:solidFill>
                  <a:schemeClr val="tx1"/>
                </a:solidFill>
                <a:effectLst/>
                <a:latin typeface="+mn-lt"/>
                <a:ea typeface="+mn-ea"/>
                <a:cs typeface="+mn-cs"/>
              </a:rPr>
              <a:t>GPv1 (storage), GPv2 (storagev2),</a:t>
            </a:r>
            <a:r>
              <a:rPr lang="en-US" sz="1200" b="0" i="0" kern="1200" dirty="0" err="1">
                <a:solidFill>
                  <a:schemeClr val="tx1"/>
                </a:solidFill>
                <a:effectLst/>
                <a:latin typeface="+mn-lt"/>
                <a:ea typeface="+mn-ea"/>
                <a:cs typeface="+mn-cs"/>
              </a:rPr>
              <a:t>BlobStorage</a:t>
            </a:r>
            <a:r>
              <a:rPr lang="en-US" sz="1200" b="0" i="0" kern="1200" dirty="0">
                <a:solidFill>
                  <a:schemeClr val="tx1"/>
                </a:solidFill>
                <a:effectLst/>
                <a:latin typeface="+mn-lt"/>
                <a:ea typeface="+mn-ea"/>
                <a:cs typeface="+mn-cs"/>
              </a:rPr>
              <a:t> </a:t>
            </a:r>
          </a:p>
          <a:p>
            <a:endParaRPr lang="en-US" dirty="0"/>
          </a:p>
        </p:txBody>
      </p:sp>
      <p:sp>
        <p:nvSpPr>
          <p:cNvPr id="4" name="Slide Number Placeholder 3"/>
          <p:cNvSpPr>
            <a:spLocks noGrp="1"/>
          </p:cNvSpPr>
          <p:nvPr>
            <p:ph type="sldNum" sz="quarter" idx="5"/>
          </p:nvPr>
        </p:nvSpPr>
        <p:spPr/>
        <p:txBody>
          <a:bodyPr/>
          <a:lstStyle/>
          <a:p>
            <a:fld id="{1112285D-B62D-0345-9A0E-5D91D31CA9B6}" type="slidenum">
              <a:rPr lang="en-US" smtClean="0"/>
              <a:t>6</a:t>
            </a:fld>
            <a:endParaRPr lang="en-US"/>
          </a:p>
        </p:txBody>
      </p:sp>
    </p:spTree>
    <p:extLst>
      <p:ext uri="{BB962C8B-B14F-4D97-AF65-F5344CB8AC3E}">
        <p14:creationId xmlns:p14="http://schemas.microsoft.com/office/powerpoint/2010/main" val="311521299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Demo: Create a Blob in Azure Storage Explorer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Snapshot</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Create snapshot in </a:t>
            </a:r>
            <a:r>
              <a:rPr lang="en-US" sz="1200" b="0" i="0" kern="1200" dirty="0" err="1">
                <a:solidFill>
                  <a:schemeClr val="tx1"/>
                </a:solidFill>
                <a:effectLst/>
                <a:latin typeface="+mn-lt"/>
                <a:ea typeface="+mn-ea"/>
                <a:cs typeface="+mn-cs"/>
              </a:rPr>
              <a:t>blobExport</a:t>
            </a:r>
            <a:endParaRPr lang="en-US" sz="1200" b="0" i="0" kern="1200" dirty="0">
              <a:solidFill>
                <a:schemeClr val="tx1"/>
              </a:solidFill>
              <a:effectLst/>
              <a:latin typeface="+mn-lt"/>
              <a:ea typeface="+mn-ea"/>
              <a:cs typeface="+mn-cs"/>
            </a:endParaRPr>
          </a:p>
          <a:p>
            <a:pPr marL="628650" lvl="1" indent="-171450">
              <a:buFont typeface="Arial" panose="020B0604020202020204" pitchFamily="34" charset="0"/>
              <a:buChar char="•"/>
            </a:pPr>
            <a:r>
              <a:rPr lang="en-US" b="0" i="0" kern="1200" dirty="0">
                <a:solidFill>
                  <a:schemeClr val="tx1"/>
                </a:solidFill>
                <a:effectLst/>
                <a:latin typeface="+mn-lt"/>
                <a:ea typeface="+mn-ea"/>
                <a:cs typeface="+mn-cs"/>
              </a:rPr>
              <a:t>View History and Options</a:t>
            </a:r>
          </a:p>
          <a:p>
            <a:pPr marL="171450" lvl="0" indent="-171450">
              <a:buFont typeface="Arial" panose="020B0604020202020204" pitchFamily="34" charset="0"/>
              <a:buChar char="•"/>
            </a:pPr>
            <a:r>
              <a:rPr lang="en-US" b="0" i="0" kern="1200" dirty="0">
                <a:solidFill>
                  <a:schemeClr val="tx1"/>
                </a:solidFill>
                <a:effectLst/>
                <a:latin typeface="+mn-lt"/>
                <a:ea typeface="+mn-ea"/>
                <a:cs typeface="+mn-cs"/>
              </a:rPr>
              <a:t>Create Snapshot for </a:t>
            </a:r>
            <a:r>
              <a:rPr lang="en-US" b="0" i="0" kern="1200" dirty="0" err="1">
                <a:solidFill>
                  <a:schemeClr val="tx1"/>
                </a:solidFill>
                <a:effectLst/>
                <a:latin typeface="+mn-lt"/>
                <a:ea typeface="+mn-ea"/>
                <a:cs typeface="+mn-cs"/>
              </a:rPr>
              <a:t>fileshare</a:t>
            </a:r>
            <a:r>
              <a:rPr lang="en-US" b="0" i="0" kern="1200" dirty="0">
                <a:solidFill>
                  <a:schemeClr val="tx1"/>
                </a:solidFill>
                <a:effectLst/>
                <a:latin typeface="+mn-lt"/>
                <a:ea typeface="+mn-ea"/>
                <a:cs typeface="+mn-cs"/>
              </a:rPr>
              <a:t> data</a:t>
            </a:r>
          </a:p>
          <a:p>
            <a:pPr marL="628650" lvl="1" indent="-171450">
              <a:buFont typeface="Arial" panose="020B0604020202020204" pitchFamily="34" charset="0"/>
              <a:buChar char="•"/>
            </a:pPr>
            <a:r>
              <a:rPr lang="en-US" b="0" i="0" kern="1200" dirty="0">
                <a:solidFill>
                  <a:schemeClr val="tx1"/>
                </a:solidFill>
                <a:effectLst/>
                <a:latin typeface="+mn-lt"/>
                <a:ea typeface="+mn-ea"/>
                <a:cs typeface="+mn-cs"/>
              </a:rPr>
              <a:t>View history and options</a:t>
            </a:r>
          </a:p>
          <a:p>
            <a:pPr marL="628650" lvl="1" indent="-171450">
              <a:buFont typeface="Arial" panose="020B0604020202020204" pitchFamily="34" charset="0"/>
              <a:buChar char="•"/>
            </a:pPr>
            <a:endParaRPr lang="en-US" b="0" i="0" kern="1200" dirty="0">
              <a:solidFill>
                <a:schemeClr val="tx1"/>
              </a:solidFill>
              <a:effectLst/>
              <a:latin typeface="+mn-lt"/>
              <a:ea typeface="+mn-ea"/>
              <a:cs typeface="+mn-cs"/>
            </a:endParaRPr>
          </a:p>
          <a:p>
            <a:pPr marL="0" lvl="0" indent="0">
              <a:buFont typeface="Arial" panose="020B0604020202020204" pitchFamily="34" charset="0"/>
              <a:buNone/>
            </a:pPr>
            <a:r>
              <a:rPr lang="en-US" b="0" i="0" kern="1200" dirty="0">
                <a:solidFill>
                  <a:schemeClr val="tx1"/>
                </a:solidFill>
                <a:effectLst/>
                <a:latin typeface="+mn-lt"/>
                <a:ea typeface="+mn-ea"/>
                <a:cs typeface="+mn-cs"/>
              </a:rPr>
              <a:t>Configure </a:t>
            </a:r>
            <a:r>
              <a:rPr lang="en-US" b="0" i="0" kern="1200" dirty="0" err="1">
                <a:solidFill>
                  <a:schemeClr val="tx1"/>
                </a:solidFill>
                <a:effectLst/>
                <a:latin typeface="+mn-lt"/>
                <a:ea typeface="+mn-ea"/>
                <a:cs typeface="+mn-cs"/>
              </a:rPr>
              <a:t>SoftDelete</a:t>
            </a:r>
            <a:endParaRPr lang="en-US" b="0" i="0" kern="1200" dirty="0">
              <a:solidFill>
                <a:schemeClr val="tx1"/>
              </a:solidFill>
              <a:effectLst/>
              <a:latin typeface="+mn-lt"/>
              <a:ea typeface="+mn-ea"/>
              <a:cs typeface="+mn-cs"/>
            </a:endParaRPr>
          </a:p>
          <a:p>
            <a:pPr marL="0" lvl="0" indent="0">
              <a:buFont typeface="Arial" panose="020B0604020202020204" pitchFamily="34" charset="0"/>
              <a:buNone/>
            </a:pPr>
            <a:endParaRPr lang="en-US"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1112285D-B62D-0345-9A0E-5D91D31CA9B6}" type="slidenum">
              <a:rPr lang="en-US" smtClean="0"/>
              <a:t>61</a:t>
            </a:fld>
            <a:endParaRPr lang="en-US"/>
          </a:p>
        </p:txBody>
      </p:sp>
    </p:spTree>
    <p:extLst>
      <p:ext uri="{BB962C8B-B14F-4D97-AF65-F5344CB8AC3E}">
        <p14:creationId xmlns:p14="http://schemas.microsoft.com/office/powerpoint/2010/main" val="422488312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sablobstorage001</a:t>
            </a:r>
          </a:p>
          <a:p>
            <a:pPr marL="171450" indent="-171450">
              <a:buFont typeface="Arial" panose="020B0604020202020204" pitchFamily="34" charset="0"/>
              <a:buChar char="•"/>
            </a:pPr>
            <a:r>
              <a:rPr lang="en-US" dirty="0"/>
              <a:t>Show how to set access to Public</a:t>
            </a:r>
          </a:p>
          <a:p>
            <a:pPr marL="628650" lvl="1" indent="-171450">
              <a:buFont typeface="Arial" panose="020B0604020202020204" pitchFamily="34" charset="0"/>
              <a:buChar char="•"/>
            </a:pPr>
            <a:r>
              <a:rPr lang="en-US" dirty="0"/>
              <a:t>Copy URL for webpage - https://sablobstorage0001.blob.core.windows.net/demo/webpage001.html</a:t>
            </a:r>
          </a:p>
          <a:p>
            <a:pPr marL="628650" lvl="1" indent="-171450">
              <a:buFont typeface="Arial" panose="020B0604020202020204" pitchFamily="34" charset="0"/>
              <a:buChar char="•"/>
            </a:pPr>
            <a:r>
              <a:rPr lang="en-US" dirty="0"/>
              <a:t>Show in Browser</a:t>
            </a:r>
          </a:p>
          <a:p>
            <a:pPr marL="628650" lvl="1" indent="-171450">
              <a:buFont typeface="Arial" panose="020B0604020202020204" pitchFamily="34" charset="0"/>
              <a:buChar char="•"/>
            </a:pPr>
            <a:r>
              <a:rPr lang="en-US" dirty="0"/>
              <a:t>Change To Public</a:t>
            </a:r>
          </a:p>
          <a:p>
            <a:pPr marL="628650" lvl="1" indent="-171450">
              <a:buFont typeface="Arial" panose="020B0604020202020204" pitchFamily="34" charset="0"/>
              <a:buChar char="•"/>
            </a:pPr>
            <a:r>
              <a:rPr lang="en-US" dirty="0"/>
              <a:t>Show in Browser</a:t>
            </a:r>
          </a:p>
          <a:p>
            <a:pPr marL="171450" indent="-171450">
              <a:buFont typeface="Arial" panose="020B0604020202020204" pitchFamily="34" charset="0"/>
              <a:buChar char="•"/>
            </a:pPr>
            <a:r>
              <a:rPr lang="en-US" dirty="0"/>
              <a:t>Show how to create shared access signature</a:t>
            </a:r>
          </a:p>
          <a:p>
            <a:pPr marL="628650" lvl="1" indent="-171450">
              <a:buFont typeface="Arial" panose="020B0604020202020204" pitchFamily="34" charset="0"/>
              <a:buChar char="•"/>
            </a:pPr>
            <a:r>
              <a:rPr lang="en-US" dirty="0"/>
              <a:t>Create Read List on </a:t>
            </a:r>
            <a:r>
              <a:rPr lang="en-US" dirty="0" err="1"/>
              <a:t>blobexport</a:t>
            </a:r>
            <a:endParaRPr lang="en-US" dirty="0"/>
          </a:p>
          <a:p>
            <a:pPr marL="628650" lvl="1" indent="-171450">
              <a:buFont typeface="Arial" panose="020B0604020202020204" pitchFamily="34" charset="0"/>
              <a:buChar char="•"/>
            </a:pPr>
            <a:r>
              <a:rPr lang="en-US" dirty="0"/>
              <a:t>Copy</a:t>
            </a:r>
          </a:p>
          <a:p>
            <a:pPr marL="628650" lvl="1" indent="-171450">
              <a:buFont typeface="Arial" panose="020B0604020202020204" pitchFamily="34" charset="0"/>
              <a:buChar char="•"/>
            </a:pPr>
            <a:r>
              <a:rPr lang="en-US" dirty="0"/>
              <a:t>Connect to URI</a:t>
            </a:r>
          </a:p>
          <a:p>
            <a:pPr marL="628650" lvl="1" indent="-171450">
              <a:buFont typeface="Arial" panose="020B0604020202020204" pitchFamily="34" charset="0"/>
              <a:buChar char="•"/>
            </a:pPr>
            <a:r>
              <a:rPr lang="en-US" dirty="0"/>
              <a:t>Attempt to Upload</a:t>
            </a:r>
          </a:p>
        </p:txBody>
      </p:sp>
      <p:sp>
        <p:nvSpPr>
          <p:cNvPr id="4" name="Slide Number Placeholder 3"/>
          <p:cNvSpPr>
            <a:spLocks noGrp="1"/>
          </p:cNvSpPr>
          <p:nvPr>
            <p:ph type="sldNum" sz="quarter" idx="5"/>
          </p:nvPr>
        </p:nvSpPr>
        <p:spPr/>
        <p:txBody>
          <a:bodyPr/>
          <a:lstStyle/>
          <a:p>
            <a:fld id="{1112285D-B62D-0345-9A0E-5D91D31CA9B6}" type="slidenum">
              <a:rPr lang="en-US" smtClean="0"/>
              <a:t>62</a:t>
            </a:fld>
            <a:endParaRPr lang="en-US"/>
          </a:p>
        </p:txBody>
      </p:sp>
    </p:spTree>
    <p:extLst>
      <p:ext uri="{BB962C8B-B14F-4D97-AF65-F5344CB8AC3E}">
        <p14:creationId xmlns:p14="http://schemas.microsoft.com/office/powerpoint/2010/main" val="164073654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And that wraps it up for managing data in Azure Storage</a:t>
            </a:r>
          </a:p>
          <a:p>
            <a:endParaRPr lang="en-US" dirty="0">
              <a:cs typeface="Calibri"/>
            </a:endParaRPr>
          </a:p>
          <a:p>
            <a:r>
              <a:rPr lang="en-US" dirty="0">
                <a:cs typeface="Calibri"/>
              </a:rPr>
              <a:t>As you continue on your AZ-104 journey, there are few key things you’ll need to know for the exam:</a:t>
            </a:r>
          </a:p>
          <a:p>
            <a:endParaRPr lang="en-US" dirty="0">
              <a:cs typeface="Calibri"/>
            </a:endParaRPr>
          </a:p>
          <a:p>
            <a:r>
              <a:rPr lang="en-US" dirty="0">
                <a:cs typeface="Calibri"/>
              </a:rPr>
              <a:t>When working with the Azure Import/Export Service, remember you can import files and blobs into Azure storage, but only blobs can be exported.</a:t>
            </a:r>
          </a:p>
          <a:p>
            <a:endParaRPr lang="en-US" dirty="0">
              <a:cs typeface="Calibri"/>
            </a:endParaRPr>
          </a:p>
          <a:p>
            <a:r>
              <a:rPr lang="en-US" dirty="0">
                <a:cs typeface="Calibri"/>
              </a:rPr>
              <a:t>As part of the Import/Export processes, make sure you understand how </a:t>
            </a:r>
            <a:r>
              <a:rPr lang="en-US" dirty="0" err="1">
                <a:cs typeface="Calibri"/>
              </a:rPr>
              <a:t>WAImportExportTool</a:t>
            </a:r>
            <a:r>
              <a:rPr lang="en-US" dirty="0">
                <a:cs typeface="Calibri"/>
              </a:rPr>
              <a:t> works for preparing drives and working with </a:t>
            </a:r>
            <a:r>
              <a:rPr lang="en-US" dirty="0" err="1">
                <a:cs typeface="Calibri"/>
              </a:rPr>
              <a:t>Bitlocker</a:t>
            </a:r>
            <a:r>
              <a:rPr lang="en-US" dirty="0">
                <a:cs typeface="Calibri"/>
              </a:rPr>
              <a:t> encryption.</a:t>
            </a:r>
          </a:p>
          <a:p>
            <a:endParaRPr lang="en-US" dirty="0">
              <a:cs typeface="Calibri"/>
            </a:endParaRPr>
          </a:p>
          <a:p>
            <a:r>
              <a:rPr lang="en-US" dirty="0">
                <a:cs typeface="Calibri"/>
              </a:rPr>
              <a:t>For </a:t>
            </a:r>
            <a:r>
              <a:rPr lang="en-US" dirty="0" err="1">
                <a:cs typeface="Calibri"/>
              </a:rPr>
              <a:t>AzCopy</a:t>
            </a:r>
            <a:r>
              <a:rPr lang="en-US" dirty="0">
                <a:cs typeface="Calibri"/>
              </a:rPr>
              <a:t>, make sure you understand the supported authentication methods, and be familiar with the basic commands for working with Azure Storage.</a:t>
            </a:r>
          </a:p>
          <a:p>
            <a:endParaRPr lang="en-US" dirty="0">
              <a:cs typeface="Calibri"/>
            </a:endParaRPr>
          </a:p>
          <a:p>
            <a:r>
              <a:rPr lang="en-US" dirty="0">
                <a:cs typeface="Calibri"/>
              </a:rPr>
              <a:t>Remember that Azure Storage Explorer provides a desktop application for managing many aspects of Azure Storage like authentication, access, and migration.</a:t>
            </a:r>
          </a:p>
          <a:p>
            <a:endParaRPr lang="en-US" dirty="0">
              <a:cs typeface="Calibri"/>
            </a:endParaRPr>
          </a:p>
          <a:p>
            <a:r>
              <a:rPr lang="en-US" dirty="0"/>
              <a:t>Depending on when you take the exam, you may or may not have hands on components. That said, you should make sure to run through using </a:t>
            </a:r>
            <a:r>
              <a:rPr lang="en-US" dirty="0" err="1"/>
              <a:t>AzCopy</a:t>
            </a:r>
            <a:r>
              <a:rPr lang="en-US" dirty="0"/>
              <a:t> and Storage Explorer as you may see questions on their use. For </a:t>
            </a:r>
            <a:r>
              <a:rPr lang="en-US" dirty="0" err="1"/>
              <a:t>WAImportExportTool</a:t>
            </a:r>
            <a:r>
              <a:rPr lang="en-US" dirty="0"/>
              <a:t>, reviewing the documentation at docs is a great place to review.</a:t>
            </a:r>
          </a:p>
          <a:p>
            <a:endParaRPr lang="en-US" dirty="0"/>
          </a:p>
        </p:txBody>
      </p:sp>
      <p:sp>
        <p:nvSpPr>
          <p:cNvPr id="4" name="Slide Number Placeholder 3"/>
          <p:cNvSpPr>
            <a:spLocks noGrp="1"/>
          </p:cNvSpPr>
          <p:nvPr>
            <p:ph type="sldNum" sz="quarter" idx="5"/>
          </p:nvPr>
        </p:nvSpPr>
        <p:spPr/>
        <p:txBody>
          <a:bodyPr/>
          <a:lstStyle/>
          <a:p>
            <a:fld id="{1112285D-B62D-0345-9A0E-5D91D31CA9B6}" type="slidenum">
              <a:rPr lang="en-US" smtClean="0"/>
              <a:t>63</a:t>
            </a:fld>
            <a:endParaRPr lang="en-US"/>
          </a:p>
        </p:txBody>
      </p:sp>
    </p:spTree>
    <p:extLst>
      <p:ext uri="{BB962C8B-B14F-4D97-AF65-F5344CB8AC3E}">
        <p14:creationId xmlns:p14="http://schemas.microsoft.com/office/powerpoint/2010/main" val="170213241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need further learning resources or information about the topics covered in this module, check out the documentation on all of the tools covered in this course at docs.Microsoft.com. These are great resources for Azure Administrators, and will allow you to go deeper into each topic area.</a:t>
            </a:r>
          </a:p>
          <a:p>
            <a:endParaRPr lang="en-US" dirty="0"/>
          </a:p>
          <a:p>
            <a:r>
              <a:rPr lang="en-US" dirty="0"/>
              <a:t>You’ll find many helpful docs and links in the module exercise files on pluralsight.com. Look for the ReadMe file for more information.</a:t>
            </a:r>
          </a:p>
          <a:p>
            <a:endParaRPr lang="en-US" dirty="0"/>
          </a:p>
          <a:p>
            <a:r>
              <a:rPr lang="en-US" dirty="0"/>
              <a:t>Since you are working with Storage accounts with all of these tools, make sure you have watched Microsoft Azure Administrator – Managing Storage Accounts where I run you through everything you need to know about storage accounts.</a:t>
            </a:r>
          </a:p>
          <a:p>
            <a:endParaRPr lang="en-US" dirty="0"/>
          </a:p>
          <a:p>
            <a:r>
              <a:rPr lang="en-US" dirty="0"/>
              <a:t>And if you have any questions about the course, please join the discussion on the discussion board for the course at pluralsight.com. </a:t>
            </a:r>
          </a:p>
          <a:p>
            <a:endParaRPr lang="en-US" dirty="0"/>
          </a:p>
          <a:p>
            <a:r>
              <a:rPr lang="en-US" dirty="0"/>
              <a:t>Now you should have all the knowledge you need to cover this area of the AZ-104 exam focused on managing data in Azure Storage</a:t>
            </a:r>
          </a:p>
          <a:p>
            <a:endParaRPr lang="en-US" dirty="0"/>
          </a:p>
          <a:p>
            <a:r>
              <a:rPr lang="en-US" dirty="0"/>
              <a:t>I hope you enjoyed this course, as I enjoyed putting it together for you. </a:t>
            </a:r>
          </a:p>
          <a:p>
            <a:endParaRPr lang="en-US" dirty="0"/>
          </a:p>
          <a:p>
            <a:r>
              <a:rPr lang="en-US" dirty="0"/>
              <a:t>With that, thanks for watching and I'll see you in another course on Pluralsight.com.</a:t>
            </a:r>
          </a:p>
          <a:p>
            <a:endParaRPr lang="en-US" dirty="0"/>
          </a:p>
        </p:txBody>
      </p:sp>
      <p:sp>
        <p:nvSpPr>
          <p:cNvPr id="4" name="Slide Number Placeholder 3"/>
          <p:cNvSpPr>
            <a:spLocks noGrp="1"/>
          </p:cNvSpPr>
          <p:nvPr>
            <p:ph type="sldNum" sz="quarter" idx="5"/>
          </p:nvPr>
        </p:nvSpPr>
        <p:spPr/>
        <p:txBody>
          <a:bodyPr/>
          <a:lstStyle/>
          <a:p>
            <a:fld id="{1112285D-B62D-0345-9A0E-5D91D31CA9B6}" type="slidenum">
              <a:rPr lang="en-US" smtClean="0"/>
              <a:t>64</a:t>
            </a:fld>
            <a:endParaRPr lang="en-US"/>
          </a:p>
        </p:txBody>
      </p:sp>
    </p:spTree>
    <p:extLst>
      <p:ext uri="{BB962C8B-B14F-4D97-AF65-F5344CB8AC3E}">
        <p14:creationId xmlns:p14="http://schemas.microsoft.com/office/powerpoint/2010/main" val="21141464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0" i="0" kern="1200" dirty="0">
                <a:solidFill>
                  <a:schemeClr val="tx1"/>
                </a:solidFill>
                <a:effectLst/>
                <a:latin typeface="+mn-lt"/>
                <a:ea typeface="+mn-ea"/>
                <a:cs typeface="+mn-cs"/>
              </a:rPr>
              <a:t>When looking at the use cases for Azure Import/Export, it is designed for Moving large data to azure cost effectively:</a:t>
            </a:r>
          </a:p>
          <a:p>
            <a:pPr rtl="0" fontAlgn="base"/>
            <a:r>
              <a:rPr lang="en-US" sz="1200" b="0" i="0" kern="1200" dirty="0">
                <a:solidFill>
                  <a:schemeClr val="tx1"/>
                </a:solidFill>
                <a:effectLst/>
                <a:latin typeface="+mn-lt"/>
                <a:ea typeface="+mn-ea"/>
                <a:cs typeface="+mn-cs"/>
              </a:rPr>
              <a:t>Scenarios including</a:t>
            </a:r>
          </a:p>
          <a:p>
            <a:pPr rtl="0" fontAlgn="base"/>
            <a:r>
              <a:rPr lang="en-US" sz="1200" b="0" i="0" kern="1200" dirty="0">
                <a:solidFill>
                  <a:schemeClr val="tx1"/>
                </a:solidFill>
                <a:effectLst/>
                <a:latin typeface="+mn-lt"/>
                <a:ea typeface="+mn-ea"/>
                <a:cs typeface="+mn-cs"/>
              </a:rPr>
              <a:t>Seeding Backups </a:t>
            </a:r>
          </a:p>
          <a:p>
            <a:pPr rtl="0" fontAlgn="base"/>
            <a:r>
              <a:rPr lang="en-US" sz="1200" b="0" i="0" kern="1200" dirty="0">
                <a:solidFill>
                  <a:schemeClr val="tx1"/>
                </a:solidFill>
                <a:effectLst/>
                <a:latin typeface="+mn-lt"/>
                <a:ea typeface="+mn-ea"/>
                <a:cs typeface="+mn-cs"/>
              </a:rPr>
              <a:t>Seeding Content Distribution across multiple sites or regions</a:t>
            </a:r>
          </a:p>
          <a:p>
            <a:pPr rtl="0" fontAlgn="base"/>
            <a:r>
              <a:rPr lang="en-US" sz="1200" b="0" i="0" kern="1200" dirty="0">
                <a:solidFill>
                  <a:schemeClr val="tx1"/>
                </a:solidFill>
                <a:effectLst/>
                <a:latin typeface="+mn-lt"/>
                <a:ea typeface="+mn-ea"/>
                <a:cs typeface="+mn-cs"/>
              </a:rPr>
              <a:t>And</a:t>
            </a:r>
          </a:p>
          <a:p>
            <a:pPr rtl="0" fontAlgn="base"/>
            <a:r>
              <a:rPr lang="en-US" sz="1200" b="0" i="0" kern="1200" dirty="0">
                <a:solidFill>
                  <a:schemeClr val="tx1"/>
                </a:solidFill>
                <a:effectLst/>
                <a:latin typeface="+mn-lt"/>
                <a:ea typeface="+mn-ea"/>
                <a:cs typeface="+mn-cs"/>
              </a:rPr>
              <a:t>Recovering large amounts of data from Azure to your on-premises datacenter.</a:t>
            </a:r>
          </a:p>
          <a:p>
            <a:pPr rtl="0" fontAlgn="base"/>
            <a:endParaRPr lang="en-US" sz="1200" b="0" i="0" kern="1200" dirty="0">
              <a:solidFill>
                <a:schemeClr val="tx1"/>
              </a:solidFill>
              <a:effectLst/>
              <a:latin typeface="+mn-lt"/>
              <a:ea typeface="+mn-ea"/>
              <a:cs typeface="+mn-cs"/>
            </a:endParaRPr>
          </a:p>
          <a:p>
            <a:r>
              <a:rPr lang="en-US" dirty="0"/>
              <a:t>The key to remember is use the Azure Import/Export service when you need to move Large amounts of data cost effectively, and the data doesn’t need to be moved across the Internet.</a:t>
            </a:r>
          </a:p>
        </p:txBody>
      </p:sp>
      <p:sp>
        <p:nvSpPr>
          <p:cNvPr id="4" name="Slide Number Placeholder 3"/>
          <p:cNvSpPr>
            <a:spLocks noGrp="1"/>
          </p:cNvSpPr>
          <p:nvPr>
            <p:ph type="sldNum" sz="quarter" idx="5"/>
          </p:nvPr>
        </p:nvSpPr>
        <p:spPr/>
        <p:txBody>
          <a:bodyPr/>
          <a:lstStyle/>
          <a:p>
            <a:fld id="{1112285D-B62D-0345-9A0E-5D91D31CA9B6}" type="slidenum">
              <a:rPr lang="en-US" smtClean="0"/>
              <a:t>7</a:t>
            </a:fld>
            <a:endParaRPr lang="en-US"/>
          </a:p>
        </p:txBody>
      </p:sp>
    </p:spTree>
    <p:extLst>
      <p:ext uri="{BB962C8B-B14F-4D97-AF65-F5344CB8AC3E}">
        <p14:creationId xmlns:p14="http://schemas.microsoft.com/office/powerpoint/2010/main" val="29013830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0" i="0" kern="1200" dirty="0">
                <a:solidFill>
                  <a:schemeClr val="tx1"/>
                </a:solidFill>
                <a:effectLst/>
                <a:latin typeface="+mn-lt"/>
                <a:ea typeface="+mn-ea"/>
                <a:cs typeface="+mn-cs"/>
              </a:rPr>
              <a:t>Now lets take a look at the Azure Import/Export Service  Components</a:t>
            </a:r>
          </a:p>
          <a:p>
            <a:pPr rtl="0" fontAlgn="base"/>
            <a:endParaRPr lang="en-US" sz="1200" b="0" i="0" kern="1200" dirty="0">
              <a:solidFill>
                <a:schemeClr val="tx1"/>
              </a:solidFill>
              <a:effectLst/>
              <a:latin typeface="+mn-lt"/>
              <a:ea typeface="+mn-ea"/>
              <a:cs typeface="+mn-cs"/>
            </a:endParaRPr>
          </a:p>
          <a:p>
            <a:pPr rtl="0" fontAlgn="base"/>
            <a:r>
              <a:rPr lang="en-US" sz="1200" b="0" i="0" kern="1200" dirty="0">
                <a:solidFill>
                  <a:schemeClr val="tx1"/>
                </a:solidFill>
                <a:effectLst/>
                <a:latin typeface="+mn-lt"/>
                <a:ea typeface="+mn-ea"/>
                <a:cs typeface="+mn-cs"/>
              </a:rPr>
              <a:t>First, is the actual Azure Import/Export Service. In the Azure Portal or via REST API, you create an job (import or export) for working with the data you need to move.</a:t>
            </a:r>
          </a:p>
          <a:p>
            <a:pPr rtl="0" fontAlgn="base"/>
            <a:endParaRPr lang="en-US" sz="1200" b="0" i="0" kern="1200" dirty="0">
              <a:solidFill>
                <a:schemeClr val="tx1"/>
              </a:solidFill>
              <a:effectLst/>
              <a:latin typeface="+mn-lt"/>
              <a:ea typeface="+mn-ea"/>
              <a:cs typeface="+mn-cs"/>
            </a:endParaRPr>
          </a:p>
          <a:p>
            <a:pPr rtl="0" fontAlgn="base"/>
            <a:r>
              <a:rPr lang="en-US" sz="1200" b="0" i="0" kern="1200" dirty="0">
                <a:solidFill>
                  <a:schemeClr val="tx1"/>
                </a:solidFill>
                <a:effectLst/>
                <a:latin typeface="+mn-lt"/>
                <a:ea typeface="+mn-ea"/>
                <a:cs typeface="+mn-cs"/>
              </a:rPr>
              <a:t>Next, is the </a:t>
            </a:r>
            <a:r>
              <a:rPr lang="en-US" sz="1200" b="0" i="0" kern="1200" dirty="0" err="1">
                <a:solidFill>
                  <a:schemeClr val="tx1"/>
                </a:solidFill>
                <a:effectLst/>
                <a:latin typeface="+mn-lt"/>
                <a:ea typeface="+mn-ea"/>
                <a:cs typeface="+mn-cs"/>
              </a:rPr>
              <a:t>WAImportExportTool</a:t>
            </a:r>
            <a:r>
              <a:rPr lang="en-US" sz="1200" b="0" i="0" kern="1200" dirty="0">
                <a:solidFill>
                  <a:schemeClr val="tx1"/>
                </a:solidFill>
                <a:effectLst/>
                <a:latin typeface="+mn-lt"/>
                <a:ea typeface="+mn-ea"/>
                <a:cs typeface="+mn-cs"/>
              </a:rPr>
              <a:t>. This is a command line tool, downloaded from Microsoft, that allows you to prepare and manage the drives being used in the Import and Export jobs</a:t>
            </a:r>
          </a:p>
          <a:p>
            <a:pPr rtl="0" fontAlgn="base"/>
            <a:endParaRPr lang="en-US" sz="1200" b="0" i="0" kern="1200" dirty="0">
              <a:solidFill>
                <a:schemeClr val="tx1"/>
              </a:solidFill>
              <a:effectLst/>
              <a:latin typeface="+mn-lt"/>
              <a:ea typeface="+mn-ea"/>
              <a:cs typeface="+mn-cs"/>
            </a:endParaRPr>
          </a:p>
          <a:p>
            <a:pPr rtl="0" fontAlgn="base"/>
            <a:r>
              <a:rPr lang="en-US" sz="1200" b="0" i="0" kern="1200" dirty="0">
                <a:solidFill>
                  <a:schemeClr val="tx1"/>
                </a:solidFill>
                <a:effectLst/>
                <a:latin typeface="+mn-lt"/>
                <a:ea typeface="+mn-ea"/>
                <a:cs typeface="+mn-cs"/>
              </a:rPr>
              <a:t>For hard drives, you can provide your own Solid State Drives or Hard Drives for Import/Export. The Size and # of drives will depend on the amount of data you have to import or export.</a:t>
            </a:r>
          </a:p>
          <a:p>
            <a:pPr rtl="0" fontAlgn="base"/>
            <a:endParaRPr lang="en-US" sz="1200" b="0" i="0" kern="1200" dirty="0">
              <a:solidFill>
                <a:schemeClr val="tx1"/>
              </a:solidFill>
              <a:effectLst/>
              <a:latin typeface="+mn-lt"/>
              <a:ea typeface="+mn-ea"/>
              <a:cs typeface="+mn-cs"/>
            </a:endParaRPr>
          </a:p>
          <a:p>
            <a:pPr rtl="0" fontAlgn="base"/>
            <a:r>
              <a:rPr lang="en-US" sz="1200" b="0" i="0" kern="1200" dirty="0">
                <a:solidFill>
                  <a:schemeClr val="tx1"/>
                </a:solidFill>
                <a:effectLst/>
                <a:latin typeface="+mn-lt"/>
                <a:ea typeface="+mn-ea"/>
                <a:cs typeface="+mn-cs"/>
              </a:rPr>
              <a:t>Another option is Azure Databox. This is a service where Microsoft provides you a piece of hardware, in 3 sizes, developed specifically for import/export tasks. More information on Azure Databox is in the course resources.</a:t>
            </a:r>
          </a:p>
          <a:p>
            <a:pPr rtl="0" fontAlgn="base"/>
            <a:endParaRPr lang="en-US" sz="1200" b="0" i="0" kern="1200" dirty="0">
              <a:solidFill>
                <a:schemeClr val="tx1"/>
              </a:solidFill>
              <a:effectLst/>
              <a:latin typeface="+mn-lt"/>
              <a:ea typeface="+mn-ea"/>
              <a:cs typeface="+mn-cs"/>
            </a:endParaRPr>
          </a:p>
          <a:p>
            <a:pPr rtl="0" fontAlgn="base"/>
            <a:endParaRPr lang="en-US" sz="1200" b="0" i="0" kern="1200" dirty="0">
              <a:solidFill>
                <a:schemeClr val="tx1"/>
              </a:solidFill>
              <a:effectLst/>
              <a:latin typeface="+mn-lt"/>
              <a:ea typeface="+mn-ea"/>
              <a:cs typeface="+mn-cs"/>
            </a:endParaRPr>
          </a:p>
          <a:p>
            <a:pPr rtl="0" fontAlgn="base"/>
            <a:r>
              <a:rPr lang="en-US" sz="1200" b="0" i="0" kern="1200" dirty="0">
                <a:solidFill>
                  <a:schemeClr val="tx1"/>
                </a:solidFill>
                <a:effectLst/>
                <a:latin typeface="+mn-lt"/>
                <a:ea typeface="+mn-ea"/>
                <a:cs typeface="+mn-cs"/>
              </a:rPr>
              <a:t>Drives </a:t>
            </a:r>
          </a:p>
          <a:p>
            <a:pPr lvl="1" rtl="0" fontAlgn="base"/>
            <a:r>
              <a:rPr lang="en-US" sz="1200" b="0" i="0" kern="1200" dirty="0">
                <a:solidFill>
                  <a:schemeClr val="tx1"/>
                </a:solidFill>
                <a:effectLst/>
                <a:latin typeface="+mn-lt"/>
                <a:ea typeface="+mn-ea"/>
                <a:cs typeface="+mn-cs"/>
              </a:rPr>
              <a:t>Your own SSD or HDD </a:t>
            </a:r>
          </a:p>
          <a:p>
            <a:pPr lvl="1" rtl="0" fontAlgn="base"/>
            <a:r>
              <a:rPr lang="en-US" sz="1200" b="0" i="0" kern="1200" dirty="0">
                <a:solidFill>
                  <a:schemeClr val="tx1"/>
                </a:solidFill>
                <a:effectLst/>
                <a:latin typeface="+mn-lt"/>
                <a:ea typeface="+mn-ea"/>
                <a:cs typeface="+mn-cs"/>
              </a:rPr>
              <a:t>Azure Databox</a:t>
            </a:r>
          </a:p>
          <a:p>
            <a:pPr lvl="1" rtl="0" fontAlgn="base"/>
            <a:r>
              <a:rPr lang="en-US" sz="1200" b="0" i="0" kern="1200" dirty="0">
                <a:solidFill>
                  <a:schemeClr val="tx1"/>
                </a:solidFill>
                <a:effectLst/>
                <a:latin typeface="+mn-lt"/>
                <a:ea typeface="+mn-ea"/>
                <a:cs typeface="+mn-cs"/>
              </a:rPr>
              <a:t>Drive Prepping </a:t>
            </a:r>
          </a:p>
          <a:p>
            <a:pPr lvl="2" rtl="0" fontAlgn="base"/>
            <a:r>
              <a:rPr lang="en-US" sz="1200" b="0" i="0" kern="1200" dirty="0">
                <a:solidFill>
                  <a:schemeClr val="tx1"/>
                </a:solidFill>
                <a:effectLst/>
                <a:latin typeface="+mn-lt"/>
                <a:ea typeface="+mn-ea"/>
                <a:cs typeface="+mn-cs"/>
              </a:rPr>
              <a:t>Driveset.csv </a:t>
            </a:r>
          </a:p>
          <a:p>
            <a:pPr lvl="2" rtl="0" fontAlgn="base"/>
            <a:r>
              <a:rPr lang="en-US" sz="1200" b="0" i="0" kern="1200" dirty="0">
                <a:solidFill>
                  <a:schemeClr val="tx1"/>
                </a:solidFill>
                <a:effectLst/>
                <a:latin typeface="+mn-lt"/>
                <a:ea typeface="+mn-ea"/>
                <a:cs typeface="+mn-cs"/>
              </a:rPr>
              <a:t>Dataset.csv </a:t>
            </a:r>
          </a:p>
          <a:p>
            <a:endParaRPr lang="en-US" dirty="0"/>
          </a:p>
        </p:txBody>
      </p:sp>
      <p:sp>
        <p:nvSpPr>
          <p:cNvPr id="4" name="Slide Number Placeholder 3"/>
          <p:cNvSpPr>
            <a:spLocks noGrp="1"/>
          </p:cNvSpPr>
          <p:nvPr>
            <p:ph type="sldNum" sz="quarter" idx="5"/>
          </p:nvPr>
        </p:nvSpPr>
        <p:spPr/>
        <p:txBody>
          <a:bodyPr/>
          <a:lstStyle/>
          <a:p>
            <a:fld id="{1112285D-B62D-0345-9A0E-5D91D31CA9B6}" type="slidenum">
              <a:rPr lang="en-US" smtClean="0"/>
              <a:t>8</a:t>
            </a:fld>
            <a:endParaRPr lang="en-US"/>
          </a:p>
        </p:txBody>
      </p:sp>
    </p:spTree>
    <p:extLst>
      <p:ext uri="{BB962C8B-B14F-4D97-AF65-F5344CB8AC3E}">
        <p14:creationId xmlns:p14="http://schemas.microsoft.com/office/powerpoint/2010/main" val="14964666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0" i="0" kern="1200" dirty="0">
                <a:solidFill>
                  <a:schemeClr val="tx1"/>
                </a:solidFill>
                <a:effectLst/>
                <a:latin typeface="+mn-lt"/>
                <a:ea typeface="+mn-ea"/>
                <a:cs typeface="+mn-cs"/>
              </a:rPr>
              <a:t>Here’s how an import job works:</a:t>
            </a:r>
          </a:p>
          <a:p>
            <a:pPr rtl="0" fontAlgn="base"/>
            <a:r>
              <a:rPr lang="en-US" sz="1200" b="0" i="0" kern="1200" dirty="0">
                <a:solidFill>
                  <a:schemeClr val="tx1"/>
                </a:solidFill>
                <a:effectLst/>
                <a:latin typeface="+mn-lt"/>
                <a:ea typeface="+mn-ea"/>
                <a:cs typeface="+mn-cs"/>
              </a:rPr>
              <a:t>After determining data set for import and the number of drives needed is determined</a:t>
            </a:r>
          </a:p>
          <a:p>
            <a:pPr rtl="0" fontAlgn="base"/>
            <a:r>
              <a:rPr lang="en-US" sz="1200" b="0" i="0" kern="1200" dirty="0">
                <a:solidFill>
                  <a:schemeClr val="tx1"/>
                </a:solidFill>
                <a:effectLst/>
                <a:latin typeface="+mn-lt"/>
                <a:ea typeface="+mn-ea"/>
                <a:cs typeface="+mn-cs"/>
              </a:rPr>
              <a:t>You use file explorer or </a:t>
            </a:r>
            <a:r>
              <a:rPr lang="en-US" sz="1200" b="0" i="0" kern="1200" dirty="0" err="1">
                <a:solidFill>
                  <a:schemeClr val="tx1"/>
                </a:solidFill>
                <a:effectLst/>
                <a:latin typeface="+mn-lt"/>
                <a:ea typeface="+mn-ea"/>
                <a:cs typeface="+mn-cs"/>
              </a:rPr>
              <a:t>WAImportExportTool</a:t>
            </a:r>
            <a:r>
              <a:rPr lang="en-US" sz="1200" b="0" i="0" kern="1200" dirty="0">
                <a:solidFill>
                  <a:schemeClr val="tx1"/>
                </a:solidFill>
                <a:effectLst/>
                <a:latin typeface="+mn-lt"/>
                <a:ea typeface="+mn-ea"/>
                <a:cs typeface="+mn-cs"/>
              </a:rPr>
              <a:t> to copy data to your drives and create journal files for import. Then use </a:t>
            </a:r>
            <a:r>
              <a:rPr lang="en-US" sz="1200" b="0" i="0" kern="1200" dirty="0" err="1">
                <a:solidFill>
                  <a:schemeClr val="tx1"/>
                </a:solidFill>
                <a:effectLst/>
                <a:latin typeface="+mn-lt"/>
                <a:ea typeface="+mn-ea"/>
                <a:cs typeface="+mn-cs"/>
              </a:rPr>
              <a:t>bitlocker</a:t>
            </a:r>
            <a:r>
              <a:rPr lang="en-US" sz="1200" b="0" i="0" kern="1200" dirty="0">
                <a:solidFill>
                  <a:schemeClr val="tx1"/>
                </a:solidFill>
                <a:effectLst/>
                <a:latin typeface="+mn-lt"/>
                <a:ea typeface="+mn-ea"/>
                <a:cs typeface="+mn-cs"/>
              </a:rPr>
              <a:t> to encrypt the drives.</a:t>
            </a:r>
          </a:p>
          <a:p>
            <a:pPr rtl="0" fontAlgn="base"/>
            <a:r>
              <a:rPr lang="en-US" sz="1200" b="0" i="0" kern="1200" dirty="0">
                <a:solidFill>
                  <a:schemeClr val="tx1"/>
                </a:solidFill>
                <a:effectLst/>
                <a:latin typeface="+mn-lt"/>
                <a:ea typeface="+mn-ea"/>
                <a:cs typeface="+mn-cs"/>
              </a:rPr>
              <a:t>Drives need to be formatted as NTFS. </a:t>
            </a:r>
          </a:p>
          <a:p>
            <a:pPr rtl="0" fontAlgn="base"/>
            <a:r>
              <a:rPr lang="en-US" sz="1200" b="0" i="0" kern="1200" dirty="0">
                <a:solidFill>
                  <a:schemeClr val="tx1"/>
                </a:solidFill>
                <a:effectLst/>
                <a:latin typeface="+mn-lt"/>
                <a:ea typeface="+mn-ea"/>
                <a:cs typeface="+mn-cs"/>
              </a:rPr>
              <a:t>Note: You can use formatted or unformatted drives; They can be encrypted or unencrypted. But in the end, they will be NTFS and </a:t>
            </a:r>
            <a:r>
              <a:rPr lang="en-US" sz="1200" b="0" i="0" kern="1200" dirty="0" err="1">
                <a:solidFill>
                  <a:schemeClr val="tx1"/>
                </a:solidFill>
                <a:effectLst/>
                <a:latin typeface="+mn-lt"/>
                <a:ea typeface="+mn-ea"/>
                <a:cs typeface="+mn-cs"/>
              </a:rPr>
              <a:t>Bitlocker</a:t>
            </a:r>
            <a:r>
              <a:rPr lang="en-US" sz="1200" b="0" i="0" kern="1200" dirty="0">
                <a:solidFill>
                  <a:schemeClr val="tx1"/>
                </a:solidFill>
                <a:effectLst/>
                <a:latin typeface="+mn-lt"/>
                <a:ea typeface="+mn-ea"/>
                <a:cs typeface="+mn-cs"/>
              </a:rPr>
              <a:t>-encrypted. It all depends on how you want to go about the process.</a:t>
            </a:r>
          </a:p>
          <a:p>
            <a:pPr rtl="0" fontAlgn="base"/>
            <a:endParaRPr lang="en-US" sz="1200" b="0" i="0" kern="1200" dirty="0">
              <a:solidFill>
                <a:schemeClr val="tx1"/>
              </a:solidFill>
              <a:effectLst/>
              <a:latin typeface="+mn-lt"/>
              <a:ea typeface="+mn-ea"/>
              <a:cs typeface="+mn-cs"/>
            </a:endParaRPr>
          </a:p>
          <a:p>
            <a:pPr rtl="0" fontAlgn="base"/>
            <a:r>
              <a:rPr lang="en-US" sz="1200" b="0" i="0" kern="1200" dirty="0">
                <a:solidFill>
                  <a:schemeClr val="tx1"/>
                </a:solidFill>
                <a:effectLst/>
                <a:latin typeface="+mn-lt"/>
                <a:ea typeface="+mn-ea"/>
                <a:cs typeface="+mn-cs"/>
              </a:rPr>
              <a:t>Next, you’ll create the import job in the Azure Portal. This will require uploading the journal files for each drive, as well as providing shipping &amp; receiving information.</a:t>
            </a:r>
          </a:p>
          <a:p>
            <a:pPr rtl="0" fontAlgn="base"/>
            <a:endParaRPr lang="en-US" sz="1200" b="0" i="0" kern="1200" dirty="0">
              <a:solidFill>
                <a:schemeClr val="tx1"/>
              </a:solidFill>
              <a:effectLst/>
              <a:latin typeface="+mn-lt"/>
              <a:ea typeface="+mn-ea"/>
              <a:cs typeface="+mn-cs"/>
            </a:endParaRPr>
          </a:p>
          <a:p>
            <a:pPr rtl="0" fontAlgn="base"/>
            <a:r>
              <a:rPr lang="en-US" sz="1200" b="0" i="0" kern="1200" dirty="0">
                <a:solidFill>
                  <a:schemeClr val="tx1"/>
                </a:solidFill>
                <a:effectLst/>
                <a:latin typeface="+mn-lt"/>
                <a:ea typeface="+mn-ea"/>
                <a:cs typeface="+mn-cs"/>
              </a:rPr>
              <a:t>Drives are then shipped to the Azure Datacenter. Address is provided during the import job creation process.</a:t>
            </a:r>
          </a:p>
          <a:p>
            <a:pPr rtl="0" fontAlgn="base"/>
            <a:endParaRPr lang="en-US" sz="1200" b="0" i="0" kern="1200" dirty="0">
              <a:solidFill>
                <a:schemeClr val="tx1"/>
              </a:solidFill>
              <a:effectLst/>
              <a:latin typeface="+mn-lt"/>
              <a:ea typeface="+mn-ea"/>
              <a:cs typeface="+mn-cs"/>
            </a:endParaRPr>
          </a:p>
          <a:p>
            <a:pPr rtl="0" fontAlgn="base"/>
            <a:r>
              <a:rPr lang="en-US" sz="1200" b="0" i="0" kern="1200" dirty="0">
                <a:solidFill>
                  <a:schemeClr val="tx1"/>
                </a:solidFill>
                <a:effectLst/>
                <a:latin typeface="+mn-lt"/>
                <a:ea typeface="+mn-ea"/>
                <a:cs typeface="+mn-cs"/>
              </a:rPr>
              <a:t>Upon receipt and processing, drive data is copied into the storage account specified during import job and is ready for customer verification. Always make sure to verify before deleting your on-premises data.</a:t>
            </a:r>
          </a:p>
          <a:p>
            <a:pPr rtl="0" fontAlgn="base"/>
            <a:endParaRPr lang="en-US" sz="1200" b="0" i="0" kern="1200" dirty="0">
              <a:solidFill>
                <a:schemeClr val="tx1"/>
              </a:solidFill>
              <a:effectLst/>
              <a:latin typeface="+mn-lt"/>
              <a:ea typeface="+mn-ea"/>
              <a:cs typeface="+mn-cs"/>
            </a:endParaRPr>
          </a:p>
          <a:p>
            <a:pPr rtl="0" fontAlgn="base"/>
            <a:r>
              <a:rPr lang="en-US" sz="1200" b="0" i="0" kern="1200" dirty="0">
                <a:solidFill>
                  <a:schemeClr val="tx1"/>
                </a:solidFill>
                <a:effectLst/>
                <a:latin typeface="+mn-lt"/>
                <a:ea typeface="+mn-ea"/>
                <a:cs typeface="+mn-cs"/>
              </a:rPr>
              <a:t>Last part is all drives are returned to customer</a:t>
            </a:r>
          </a:p>
          <a:p>
            <a:endParaRPr lang="en-US" dirty="0"/>
          </a:p>
          <a:p>
            <a:r>
              <a:rPr lang="en-US" dirty="0"/>
              <a:t>That is the process at a high level.</a:t>
            </a:r>
          </a:p>
          <a:p>
            <a:endParaRPr lang="en-US" dirty="0"/>
          </a:p>
          <a:p>
            <a:r>
              <a:rPr lang="en-US" dirty="0"/>
              <a:t>For the exam, the first two steps are the key information to know as well as knowing Import supports </a:t>
            </a:r>
            <a:r>
              <a:rPr lang="en-US" dirty="0" err="1"/>
              <a:t>BlobStorage</a:t>
            </a:r>
            <a:r>
              <a:rPr lang="en-US" dirty="0"/>
              <a:t> and </a:t>
            </a:r>
            <a:r>
              <a:rPr lang="en-US" dirty="0" err="1"/>
              <a:t>FileStorage</a:t>
            </a:r>
            <a:r>
              <a:rPr lang="en-US" dirty="0"/>
              <a:t>.</a:t>
            </a:r>
          </a:p>
          <a:p>
            <a:endParaRPr lang="en-US" dirty="0"/>
          </a:p>
          <a:p>
            <a:r>
              <a:rPr lang="en-US" dirty="0"/>
              <a:t>This is a super high level view of the process. You should definitely read the MS Docs on this process. Links are in the resource files for the course.</a:t>
            </a:r>
          </a:p>
        </p:txBody>
      </p:sp>
      <p:sp>
        <p:nvSpPr>
          <p:cNvPr id="4" name="Slide Number Placeholder 3"/>
          <p:cNvSpPr>
            <a:spLocks noGrp="1"/>
          </p:cNvSpPr>
          <p:nvPr>
            <p:ph type="sldNum" sz="quarter" idx="5"/>
          </p:nvPr>
        </p:nvSpPr>
        <p:spPr/>
        <p:txBody>
          <a:bodyPr/>
          <a:lstStyle/>
          <a:p>
            <a:fld id="{1112285D-B62D-0345-9A0E-5D91D31CA9B6}" type="slidenum">
              <a:rPr lang="en-US" smtClean="0"/>
              <a:t>9</a:t>
            </a:fld>
            <a:endParaRPr lang="en-US"/>
          </a:p>
        </p:txBody>
      </p:sp>
    </p:spTree>
    <p:extLst>
      <p:ext uri="{BB962C8B-B14F-4D97-AF65-F5344CB8AC3E}">
        <p14:creationId xmlns:p14="http://schemas.microsoft.com/office/powerpoint/2010/main" val="36771534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gi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gi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gif"/><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gif"/><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Screensho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48C3ED-BC1F-4551-B6BA-179E9A052D8C}"/>
              </a:ext>
            </a:extLst>
          </p:cNvPr>
          <p:cNvSpPr>
            <a:spLocks noGrp="1"/>
          </p:cNvSpPr>
          <p:nvPr>
            <p:ph type="title"/>
          </p:nvPr>
        </p:nvSpPr>
        <p:spPr/>
        <p:txBody>
          <a:bodyPr/>
          <a:lstStyle/>
          <a:p>
            <a:r>
              <a:rPr lang="en-US"/>
              <a:t>Click to edit Master title style</a:t>
            </a:r>
          </a:p>
        </p:txBody>
      </p:sp>
      <p:sp>
        <p:nvSpPr>
          <p:cNvPr id="4" name="Picture Placeholder 3">
            <a:extLst>
              <a:ext uri="{FF2B5EF4-FFF2-40B4-BE49-F238E27FC236}">
                <a16:creationId xmlns:a16="http://schemas.microsoft.com/office/drawing/2014/main" id="{93D96314-BA47-458D-980B-AC3263B959BC}"/>
              </a:ext>
            </a:extLst>
          </p:cNvPr>
          <p:cNvSpPr>
            <a:spLocks noGrp="1" noChangeAspect="1"/>
          </p:cNvSpPr>
          <p:nvPr>
            <p:ph type="pic" sz="quarter" idx="10"/>
          </p:nvPr>
        </p:nvSpPr>
        <p:spPr>
          <a:xfrm>
            <a:off x="706514" y="1187245"/>
            <a:ext cx="10778971" cy="4764293"/>
          </a:xfrm>
          <a:ln w="38100">
            <a:solidFill>
              <a:schemeClr val="accent2"/>
            </a:solidFill>
          </a:ln>
        </p:spPr>
        <p:txBody>
          <a:bodyPr/>
          <a:lstStyle/>
          <a:p>
            <a:endParaRPr lang="en-US"/>
          </a:p>
        </p:txBody>
      </p:sp>
    </p:spTree>
    <p:extLst>
      <p:ext uri="{BB962C8B-B14F-4D97-AF65-F5344CB8AC3E}">
        <p14:creationId xmlns:p14="http://schemas.microsoft.com/office/powerpoint/2010/main" val="14568726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Six Item List with Icons">
    <p:spTree>
      <p:nvGrpSpPr>
        <p:cNvPr id="1" name=""/>
        <p:cNvGrpSpPr/>
        <p:nvPr/>
      </p:nvGrpSpPr>
      <p:grpSpPr>
        <a:xfrm>
          <a:off x="0" y="0"/>
          <a:ext cx="0" cy="0"/>
          <a:chOff x="0" y="0"/>
          <a:chExt cx="0" cy="0"/>
        </a:xfrm>
      </p:grpSpPr>
      <p:sp>
        <p:nvSpPr>
          <p:cNvPr id="13" name="Content Placeholder 11"/>
          <p:cNvSpPr>
            <a:spLocks noGrp="1"/>
          </p:cNvSpPr>
          <p:nvPr>
            <p:ph sz="quarter" idx="12" hasCustomPrompt="1"/>
          </p:nvPr>
        </p:nvSpPr>
        <p:spPr>
          <a:xfrm>
            <a:off x="706518" y="1904604"/>
            <a:ext cx="1097280" cy="1100432"/>
          </a:xfrm>
        </p:spPr>
        <p:txBody>
          <a:bodyPr lIns="0" tIns="0" rIns="0" bIns="0" anchor="ctr"/>
          <a:lstStyle>
            <a:lvl1pPr marL="0" indent="0" algn="ctr">
              <a:buNone/>
              <a:defRPr sz="1400" b="0" i="0" baseline="0">
                <a:latin typeface="Gotham Light" charset="0"/>
                <a:ea typeface="Gotham Light" charset="0"/>
                <a:cs typeface="Gotham Light" charset="0"/>
              </a:defRPr>
            </a:lvl1pPr>
            <a:lvl2pPr algn="ctr">
              <a:defRPr sz="2200"/>
            </a:lvl2pPr>
            <a:lvl3pPr algn="ctr">
              <a:defRPr sz="2200"/>
            </a:lvl3pPr>
            <a:lvl4pPr algn="ctr">
              <a:defRPr sz="2200"/>
            </a:lvl4pPr>
            <a:lvl5pPr algn="ctr">
              <a:defRPr sz="2200"/>
            </a:lvl5pPr>
          </a:lstStyle>
          <a:p>
            <a:pPr lvl="0"/>
            <a:r>
              <a:rPr lang="en-US"/>
              <a:t>Click to add image</a:t>
            </a:r>
          </a:p>
        </p:txBody>
      </p:sp>
      <p:sp>
        <p:nvSpPr>
          <p:cNvPr id="14" name="Text Placeholder 3"/>
          <p:cNvSpPr>
            <a:spLocks noGrp="1"/>
          </p:cNvSpPr>
          <p:nvPr>
            <p:ph type="body" sz="quarter" idx="15" hasCustomPrompt="1"/>
          </p:nvPr>
        </p:nvSpPr>
        <p:spPr>
          <a:xfrm>
            <a:off x="2064230" y="1828799"/>
            <a:ext cx="3793645" cy="1252043"/>
          </a:xfrm>
        </p:spPr>
        <p:txBody>
          <a:bodyPr lIns="182880" tIns="0" rIns="182880" bIns="0" anchor="ctr"/>
          <a:lstStyle>
            <a:lvl1pPr marL="0" indent="0" algn="l">
              <a:buNone/>
              <a:defRPr sz="2000" b="0" i="0">
                <a:latin typeface="+mn-lt"/>
                <a:ea typeface="Gotham Book" panose="02000604040000020004" pitchFamily="50" charset="0"/>
                <a:cs typeface="Gotham Book" panose="02000604040000020004" pitchFamily="50" charset="0"/>
              </a:defRPr>
            </a:lvl1pPr>
          </a:lstStyle>
          <a:p>
            <a:pPr lvl="0"/>
            <a:r>
              <a:rPr lang="en-US"/>
              <a:t>Click to add text</a:t>
            </a:r>
          </a:p>
        </p:txBody>
      </p:sp>
      <p:sp>
        <p:nvSpPr>
          <p:cNvPr id="19" name="Text Placeholder 3"/>
          <p:cNvSpPr>
            <a:spLocks noGrp="1"/>
          </p:cNvSpPr>
          <p:nvPr>
            <p:ph type="body" sz="quarter" idx="17" hasCustomPrompt="1"/>
          </p:nvPr>
        </p:nvSpPr>
        <p:spPr>
          <a:xfrm>
            <a:off x="2064230" y="3258097"/>
            <a:ext cx="3793645" cy="1252043"/>
          </a:xfrm>
        </p:spPr>
        <p:txBody>
          <a:bodyPr lIns="182880" tIns="0" rIns="182880" bIns="0" anchor="ctr"/>
          <a:lstStyle>
            <a:lvl1pPr marL="0" indent="0" algn="l">
              <a:buNone/>
              <a:defRPr sz="2000" b="0" i="0">
                <a:latin typeface="+mn-lt"/>
                <a:ea typeface="Gotham Book" panose="02000604040000020004" pitchFamily="50" charset="0"/>
                <a:cs typeface="Gotham Book" panose="02000604040000020004" pitchFamily="50" charset="0"/>
              </a:defRPr>
            </a:lvl1pPr>
          </a:lstStyle>
          <a:p>
            <a:pPr lvl="0"/>
            <a:r>
              <a:rPr lang="en-US"/>
              <a:t>Click to add text</a:t>
            </a:r>
          </a:p>
        </p:txBody>
      </p:sp>
      <p:sp>
        <p:nvSpPr>
          <p:cNvPr id="23" name="Text Placeholder 3"/>
          <p:cNvSpPr>
            <a:spLocks noGrp="1"/>
          </p:cNvSpPr>
          <p:nvPr>
            <p:ph type="body" sz="quarter" idx="19" hasCustomPrompt="1"/>
          </p:nvPr>
        </p:nvSpPr>
        <p:spPr>
          <a:xfrm>
            <a:off x="2064230" y="4687395"/>
            <a:ext cx="3793645" cy="1252043"/>
          </a:xfrm>
        </p:spPr>
        <p:txBody>
          <a:bodyPr lIns="182880" tIns="0" rIns="182880" bIns="0" anchor="ctr"/>
          <a:lstStyle>
            <a:lvl1pPr marL="0" indent="0" algn="l">
              <a:buNone/>
              <a:defRPr sz="2000" b="0" i="0">
                <a:latin typeface="+mn-lt"/>
                <a:ea typeface="Gotham Book" panose="02000604040000020004" pitchFamily="50" charset="0"/>
                <a:cs typeface="Gotham Book" panose="02000604040000020004" pitchFamily="50" charset="0"/>
              </a:defRPr>
            </a:lvl1pPr>
          </a:lstStyle>
          <a:p>
            <a:pPr lvl="0"/>
            <a:r>
              <a:rPr lang="en-US"/>
              <a:t>Click to add text</a:t>
            </a:r>
          </a:p>
        </p:txBody>
      </p:sp>
      <p:sp>
        <p:nvSpPr>
          <p:cNvPr id="5" name="Content Placeholder 4"/>
          <p:cNvSpPr>
            <a:spLocks noGrp="1"/>
          </p:cNvSpPr>
          <p:nvPr>
            <p:ph sz="quarter" idx="26" hasCustomPrompt="1"/>
          </p:nvPr>
        </p:nvSpPr>
        <p:spPr>
          <a:xfrm>
            <a:off x="717550" y="3335478"/>
            <a:ext cx="1097280" cy="1097280"/>
          </a:xfrm>
        </p:spPr>
        <p:txBody>
          <a:bodyPr anchor="ctr"/>
          <a:lstStyle>
            <a:lvl1pPr algn="ctr">
              <a:defRPr sz="1400" b="0" i="0" baseline="0">
                <a:latin typeface="Gotham Light" charset="0"/>
                <a:ea typeface="Gotham Light" charset="0"/>
                <a:cs typeface="Gotham Light" charset="0"/>
              </a:defRPr>
            </a:lvl1pPr>
          </a:lstStyle>
          <a:p>
            <a:pPr lvl="0"/>
            <a:r>
              <a:rPr lang="en-US"/>
              <a:t>Click to add image</a:t>
            </a:r>
          </a:p>
        </p:txBody>
      </p:sp>
      <p:sp>
        <p:nvSpPr>
          <p:cNvPr id="6" name="Title 5"/>
          <p:cNvSpPr>
            <a:spLocks noGrp="1"/>
          </p:cNvSpPr>
          <p:nvPr>
            <p:ph type="title"/>
          </p:nvPr>
        </p:nvSpPr>
        <p:spPr/>
        <p:txBody>
          <a:bodyPr/>
          <a:lstStyle/>
          <a:p>
            <a:r>
              <a:rPr lang="en-US"/>
              <a:t>Click to edit Master title style</a:t>
            </a:r>
          </a:p>
        </p:txBody>
      </p:sp>
      <p:sp>
        <p:nvSpPr>
          <p:cNvPr id="38" name="Content Placeholder 4"/>
          <p:cNvSpPr>
            <a:spLocks noGrp="1"/>
          </p:cNvSpPr>
          <p:nvPr>
            <p:ph sz="quarter" idx="27" hasCustomPrompt="1"/>
          </p:nvPr>
        </p:nvSpPr>
        <p:spPr>
          <a:xfrm>
            <a:off x="706518" y="4763200"/>
            <a:ext cx="1097280" cy="1097280"/>
          </a:xfrm>
        </p:spPr>
        <p:txBody>
          <a:bodyPr anchor="ctr"/>
          <a:lstStyle>
            <a:lvl1pPr algn="ctr">
              <a:defRPr sz="1400" b="0" i="0" baseline="0">
                <a:latin typeface="Gotham Light" charset="0"/>
                <a:ea typeface="Gotham Light" charset="0"/>
                <a:cs typeface="Gotham Light" charset="0"/>
              </a:defRPr>
            </a:lvl1pPr>
          </a:lstStyle>
          <a:p>
            <a:pPr lvl="0"/>
            <a:r>
              <a:rPr lang="en-US"/>
              <a:t>Click to add image</a:t>
            </a:r>
          </a:p>
        </p:txBody>
      </p:sp>
      <p:sp>
        <p:nvSpPr>
          <p:cNvPr id="45" name="Content Placeholder 11"/>
          <p:cNvSpPr>
            <a:spLocks noGrp="1"/>
          </p:cNvSpPr>
          <p:nvPr>
            <p:ph sz="quarter" idx="28" hasCustomPrompt="1"/>
          </p:nvPr>
        </p:nvSpPr>
        <p:spPr>
          <a:xfrm>
            <a:off x="6334132" y="1899050"/>
            <a:ext cx="1097280" cy="1100432"/>
          </a:xfrm>
        </p:spPr>
        <p:txBody>
          <a:bodyPr lIns="0" tIns="0" rIns="0" bIns="0" anchor="ctr"/>
          <a:lstStyle>
            <a:lvl1pPr marL="0" indent="0" algn="ctr">
              <a:buNone/>
              <a:defRPr sz="1400" b="0" i="0" baseline="0">
                <a:latin typeface="Gotham Light" charset="0"/>
                <a:ea typeface="Gotham Light" charset="0"/>
                <a:cs typeface="Gotham Light" charset="0"/>
              </a:defRPr>
            </a:lvl1pPr>
            <a:lvl2pPr algn="ctr">
              <a:defRPr sz="2200"/>
            </a:lvl2pPr>
            <a:lvl3pPr algn="ctr">
              <a:defRPr sz="2200"/>
            </a:lvl3pPr>
            <a:lvl4pPr algn="ctr">
              <a:defRPr sz="2200"/>
            </a:lvl4pPr>
            <a:lvl5pPr algn="ctr">
              <a:defRPr sz="2200"/>
            </a:lvl5pPr>
          </a:lstStyle>
          <a:p>
            <a:pPr lvl="0"/>
            <a:r>
              <a:rPr lang="en-US"/>
              <a:t>Click to add image</a:t>
            </a:r>
          </a:p>
        </p:txBody>
      </p:sp>
      <p:sp>
        <p:nvSpPr>
          <p:cNvPr id="46" name="Text Placeholder 3"/>
          <p:cNvSpPr>
            <a:spLocks noGrp="1"/>
          </p:cNvSpPr>
          <p:nvPr>
            <p:ph type="body" sz="quarter" idx="29" hasCustomPrompt="1"/>
          </p:nvPr>
        </p:nvSpPr>
        <p:spPr>
          <a:xfrm>
            <a:off x="7691844" y="1823245"/>
            <a:ext cx="3793645" cy="1252043"/>
          </a:xfrm>
        </p:spPr>
        <p:txBody>
          <a:bodyPr lIns="182880" tIns="0" rIns="182880" bIns="0" anchor="ctr"/>
          <a:lstStyle>
            <a:lvl1pPr marL="0" indent="0" algn="l">
              <a:buNone/>
              <a:defRPr sz="2000" b="0" i="0">
                <a:latin typeface="+mn-lt"/>
                <a:ea typeface="Gotham Book" panose="02000604040000020004" pitchFamily="50" charset="0"/>
                <a:cs typeface="Gotham Book" panose="02000604040000020004" pitchFamily="50" charset="0"/>
              </a:defRPr>
            </a:lvl1pPr>
          </a:lstStyle>
          <a:p>
            <a:pPr lvl="0"/>
            <a:r>
              <a:rPr lang="en-US"/>
              <a:t>Click to add text</a:t>
            </a:r>
          </a:p>
        </p:txBody>
      </p:sp>
      <p:sp>
        <p:nvSpPr>
          <p:cNvPr id="47" name="Text Placeholder 3"/>
          <p:cNvSpPr>
            <a:spLocks noGrp="1"/>
          </p:cNvSpPr>
          <p:nvPr>
            <p:ph type="body" sz="quarter" idx="30" hasCustomPrompt="1"/>
          </p:nvPr>
        </p:nvSpPr>
        <p:spPr>
          <a:xfrm>
            <a:off x="7691844" y="3252543"/>
            <a:ext cx="3793645" cy="1252043"/>
          </a:xfrm>
        </p:spPr>
        <p:txBody>
          <a:bodyPr lIns="182880" tIns="0" rIns="182880" bIns="0" anchor="ctr"/>
          <a:lstStyle>
            <a:lvl1pPr marL="0" indent="0" algn="l">
              <a:buNone/>
              <a:defRPr sz="2000" b="0" i="0">
                <a:latin typeface="+mn-lt"/>
                <a:ea typeface="Gotham Book" panose="02000604040000020004" pitchFamily="50" charset="0"/>
                <a:cs typeface="Gotham Book" panose="02000604040000020004" pitchFamily="50" charset="0"/>
              </a:defRPr>
            </a:lvl1pPr>
          </a:lstStyle>
          <a:p>
            <a:pPr lvl="0"/>
            <a:r>
              <a:rPr lang="en-US"/>
              <a:t>Click to add text</a:t>
            </a:r>
          </a:p>
        </p:txBody>
      </p:sp>
      <p:sp>
        <p:nvSpPr>
          <p:cNvPr id="48" name="Text Placeholder 3"/>
          <p:cNvSpPr>
            <a:spLocks noGrp="1"/>
          </p:cNvSpPr>
          <p:nvPr>
            <p:ph type="body" sz="quarter" idx="31" hasCustomPrompt="1"/>
          </p:nvPr>
        </p:nvSpPr>
        <p:spPr>
          <a:xfrm>
            <a:off x="7691844" y="4681841"/>
            <a:ext cx="3793645" cy="1252043"/>
          </a:xfrm>
        </p:spPr>
        <p:txBody>
          <a:bodyPr lIns="182880" tIns="0" rIns="182880" bIns="0" anchor="ctr"/>
          <a:lstStyle>
            <a:lvl1pPr marL="0" indent="0" algn="l">
              <a:buNone/>
              <a:defRPr sz="2000" b="0" i="0">
                <a:latin typeface="+mn-lt"/>
                <a:ea typeface="Gotham Book" panose="02000604040000020004" pitchFamily="50" charset="0"/>
                <a:cs typeface="Gotham Book" panose="02000604040000020004" pitchFamily="50" charset="0"/>
              </a:defRPr>
            </a:lvl1pPr>
          </a:lstStyle>
          <a:p>
            <a:pPr lvl="0"/>
            <a:r>
              <a:rPr lang="en-US"/>
              <a:t>Click to add text</a:t>
            </a:r>
          </a:p>
        </p:txBody>
      </p:sp>
      <p:sp>
        <p:nvSpPr>
          <p:cNvPr id="49" name="Content Placeholder 4"/>
          <p:cNvSpPr>
            <a:spLocks noGrp="1"/>
          </p:cNvSpPr>
          <p:nvPr>
            <p:ph sz="quarter" idx="32" hasCustomPrompt="1"/>
          </p:nvPr>
        </p:nvSpPr>
        <p:spPr>
          <a:xfrm>
            <a:off x="6345164" y="3329924"/>
            <a:ext cx="1097280" cy="1097280"/>
          </a:xfrm>
        </p:spPr>
        <p:txBody>
          <a:bodyPr anchor="ctr"/>
          <a:lstStyle>
            <a:lvl1pPr algn="ctr">
              <a:defRPr sz="1400" b="0" i="0" baseline="0">
                <a:latin typeface="Gotham Light" charset="0"/>
                <a:ea typeface="Gotham Light" charset="0"/>
                <a:cs typeface="Gotham Light" charset="0"/>
              </a:defRPr>
            </a:lvl1pPr>
          </a:lstStyle>
          <a:p>
            <a:pPr lvl="0"/>
            <a:r>
              <a:rPr lang="en-US"/>
              <a:t>Click to add image</a:t>
            </a:r>
          </a:p>
        </p:txBody>
      </p:sp>
      <p:sp>
        <p:nvSpPr>
          <p:cNvPr id="50" name="Content Placeholder 4"/>
          <p:cNvSpPr>
            <a:spLocks noGrp="1"/>
          </p:cNvSpPr>
          <p:nvPr>
            <p:ph sz="quarter" idx="33" hasCustomPrompt="1"/>
          </p:nvPr>
        </p:nvSpPr>
        <p:spPr>
          <a:xfrm>
            <a:off x="6334132" y="4757646"/>
            <a:ext cx="1097280" cy="1097280"/>
          </a:xfrm>
        </p:spPr>
        <p:txBody>
          <a:bodyPr anchor="ctr"/>
          <a:lstStyle>
            <a:lvl1pPr algn="ctr">
              <a:defRPr sz="1400" b="0" i="0" baseline="0">
                <a:latin typeface="Gotham Light" charset="0"/>
                <a:ea typeface="Gotham Light" charset="0"/>
                <a:cs typeface="Gotham Light" charset="0"/>
              </a:defRPr>
            </a:lvl1pPr>
          </a:lstStyle>
          <a:p>
            <a:pPr lvl="0"/>
            <a:r>
              <a:rPr lang="en-US"/>
              <a:t>Click to add image</a:t>
            </a:r>
          </a:p>
        </p:txBody>
      </p:sp>
    </p:spTree>
  </p:cSld>
  <p:clrMapOvr>
    <a:masterClrMapping/>
  </p:clrMapOvr>
  <p:extLst>
    <p:ext uri="{DCECCB84-F9BA-43D5-87BE-67443E8EF086}">
      <p15:sldGuideLst xmlns:p15="http://schemas.microsoft.com/office/powerpoint/2012/main">
        <p15:guide id="1" orient="horz" pos="1152">
          <p15:clr>
            <a:srgbClr val="FBAE40"/>
          </p15:clr>
        </p15:guide>
        <p15:guide id="2" pos="384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xt Left | Three Item Chunking ">
    <p:spTree>
      <p:nvGrpSpPr>
        <p:cNvPr id="1" name=""/>
        <p:cNvGrpSpPr/>
        <p:nvPr/>
      </p:nvGrpSpPr>
      <p:grpSpPr>
        <a:xfrm>
          <a:off x="0" y="0"/>
          <a:ext cx="0" cy="0"/>
          <a:chOff x="0" y="0"/>
          <a:chExt cx="0" cy="0"/>
        </a:xfrm>
      </p:grpSpPr>
      <p:sp>
        <p:nvSpPr>
          <p:cNvPr id="16" name="Title Placeholder 1"/>
          <p:cNvSpPr>
            <a:spLocks noGrp="1"/>
          </p:cNvSpPr>
          <p:nvPr>
            <p:ph type="title" hasCustomPrompt="1"/>
          </p:nvPr>
        </p:nvSpPr>
        <p:spPr>
          <a:xfrm>
            <a:off x="706518" y="588391"/>
            <a:ext cx="10778971" cy="437131"/>
          </a:xfrm>
          <a:prstGeom prst="rect">
            <a:avLst/>
          </a:prstGeom>
        </p:spPr>
        <p:txBody>
          <a:bodyPr vert="horz" lIns="0" tIns="43960" rIns="87919" bIns="43960" rtlCol="0" anchor="t" anchorCtr="0">
            <a:noAutofit/>
          </a:bodyPr>
          <a:lstStyle>
            <a:lvl1pPr algn="ctr">
              <a:defRPr baseline="0"/>
            </a:lvl1pPr>
          </a:lstStyle>
          <a:p>
            <a:r>
              <a:rPr lang="en-US"/>
              <a:t>Click to Add Slide Title in Title Case</a:t>
            </a:r>
          </a:p>
        </p:txBody>
      </p:sp>
      <p:sp>
        <p:nvSpPr>
          <p:cNvPr id="21" name="Text Placeholder 3"/>
          <p:cNvSpPr>
            <a:spLocks noGrp="1"/>
          </p:cNvSpPr>
          <p:nvPr>
            <p:ph type="body" sz="quarter" idx="21" hasCustomPrompt="1"/>
          </p:nvPr>
        </p:nvSpPr>
        <p:spPr>
          <a:xfrm>
            <a:off x="7261347" y="1828799"/>
            <a:ext cx="4224142" cy="1252043"/>
          </a:xfrm>
        </p:spPr>
        <p:txBody>
          <a:bodyPr lIns="182880" tIns="0" rIns="182880" bIns="0" anchor="ctr"/>
          <a:lstStyle>
            <a:lvl1pPr marL="0" indent="0" algn="l">
              <a:buNone/>
              <a:defRPr sz="2000" b="0" i="0">
                <a:latin typeface="+mn-lt"/>
                <a:ea typeface="Gotham Book" panose="02000604040000020004" pitchFamily="50" charset="0"/>
                <a:cs typeface="Gotham Book" panose="02000604040000020004" pitchFamily="50" charset="0"/>
              </a:defRPr>
            </a:lvl1pPr>
          </a:lstStyle>
          <a:p>
            <a:pPr lvl="0"/>
            <a:r>
              <a:rPr lang="en-US"/>
              <a:t>Click to add text</a:t>
            </a:r>
          </a:p>
        </p:txBody>
      </p:sp>
      <p:sp>
        <p:nvSpPr>
          <p:cNvPr id="26" name="Text Placeholder 3"/>
          <p:cNvSpPr>
            <a:spLocks noGrp="1"/>
          </p:cNvSpPr>
          <p:nvPr>
            <p:ph type="body" sz="quarter" idx="23" hasCustomPrompt="1"/>
          </p:nvPr>
        </p:nvSpPr>
        <p:spPr>
          <a:xfrm>
            <a:off x="7261347" y="3258097"/>
            <a:ext cx="4224142" cy="1252043"/>
          </a:xfrm>
        </p:spPr>
        <p:txBody>
          <a:bodyPr lIns="182880" tIns="0" rIns="182880" bIns="0" anchor="ctr"/>
          <a:lstStyle>
            <a:lvl1pPr marL="0" indent="0" algn="l">
              <a:buNone/>
              <a:defRPr sz="2000" b="0" i="0">
                <a:latin typeface="+mn-lt"/>
                <a:ea typeface="Gotham Book" panose="02000604040000020004" pitchFamily="50" charset="0"/>
                <a:cs typeface="Gotham Book" panose="02000604040000020004" pitchFamily="50" charset="0"/>
              </a:defRPr>
            </a:lvl1pPr>
          </a:lstStyle>
          <a:p>
            <a:pPr lvl="0"/>
            <a:r>
              <a:rPr lang="en-US"/>
              <a:t>Click to add text</a:t>
            </a:r>
          </a:p>
        </p:txBody>
      </p:sp>
      <p:sp>
        <p:nvSpPr>
          <p:cNvPr id="29" name="Text Placeholder 3"/>
          <p:cNvSpPr>
            <a:spLocks noGrp="1"/>
          </p:cNvSpPr>
          <p:nvPr>
            <p:ph type="body" sz="quarter" idx="25" hasCustomPrompt="1"/>
          </p:nvPr>
        </p:nvSpPr>
        <p:spPr>
          <a:xfrm>
            <a:off x="7261347" y="4687395"/>
            <a:ext cx="4224142" cy="1252043"/>
          </a:xfrm>
        </p:spPr>
        <p:txBody>
          <a:bodyPr lIns="182880" tIns="0" rIns="182880" bIns="0" anchor="ctr"/>
          <a:lstStyle>
            <a:lvl1pPr marL="0" indent="0" algn="l">
              <a:buNone/>
              <a:defRPr sz="2000" b="0" i="0">
                <a:latin typeface="+mn-lt"/>
                <a:ea typeface="Gotham Book" panose="02000604040000020004" pitchFamily="50" charset="0"/>
                <a:cs typeface="Gotham Book" panose="02000604040000020004" pitchFamily="50" charset="0"/>
              </a:defRPr>
            </a:lvl1pPr>
          </a:lstStyle>
          <a:p>
            <a:pPr lvl="0"/>
            <a:r>
              <a:rPr lang="en-US"/>
              <a:t>Click to add text</a:t>
            </a:r>
          </a:p>
        </p:txBody>
      </p:sp>
      <p:sp>
        <p:nvSpPr>
          <p:cNvPr id="30" name="Text Placeholder 16"/>
          <p:cNvSpPr>
            <a:spLocks noGrp="1"/>
          </p:cNvSpPr>
          <p:nvPr>
            <p:ph type="body" sz="quarter" idx="12" hasCustomPrompt="1"/>
          </p:nvPr>
        </p:nvSpPr>
        <p:spPr>
          <a:xfrm>
            <a:off x="706519" y="1633727"/>
            <a:ext cx="4353162" cy="4596385"/>
          </a:xfrm>
        </p:spPr>
        <p:txBody>
          <a:bodyPr anchor="ctr"/>
          <a:lstStyle>
            <a:lvl1pPr algn="l">
              <a:lnSpc>
                <a:spcPct val="100000"/>
              </a:lnSpc>
              <a:defRPr sz="2400">
                <a:solidFill>
                  <a:schemeClr val="accent1"/>
                </a:solidFill>
                <a:latin typeface="+mn-lt"/>
              </a:defRPr>
            </a:lvl1pPr>
            <a:lvl2pPr algn="l">
              <a:defRPr sz="2400" b="0" i="0">
                <a:solidFill>
                  <a:schemeClr val="accent1"/>
                </a:solidFill>
                <a:latin typeface="Gotham Book" panose="02000604040000020004" pitchFamily="50" charset="0"/>
                <a:ea typeface="Gotham Book" panose="02000604040000020004" pitchFamily="50" charset="0"/>
                <a:cs typeface="Gotham Book" panose="02000604040000020004" pitchFamily="50" charset="0"/>
              </a:defRPr>
            </a:lvl2pPr>
            <a:lvl3pPr algn="l">
              <a:defRPr sz="2400" b="0" i="0">
                <a:solidFill>
                  <a:schemeClr val="accent1"/>
                </a:solidFill>
                <a:latin typeface="Gotham Book" panose="02000604040000020004" pitchFamily="50" charset="0"/>
                <a:ea typeface="Gotham Book" panose="02000604040000020004" pitchFamily="50" charset="0"/>
                <a:cs typeface="Gotham Book" panose="02000604040000020004" pitchFamily="50" charset="0"/>
              </a:defRPr>
            </a:lvl3pPr>
            <a:lvl4pPr algn="l">
              <a:defRPr sz="2400" b="0" i="0">
                <a:solidFill>
                  <a:schemeClr val="accent1"/>
                </a:solidFill>
                <a:latin typeface="Gotham Book" panose="02000604040000020004" pitchFamily="50" charset="0"/>
                <a:ea typeface="Gotham Book" panose="02000604040000020004" pitchFamily="50" charset="0"/>
                <a:cs typeface="Gotham Book" panose="02000604040000020004" pitchFamily="50" charset="0"/>
              </a:defRPr>
            </a:lvl4pPr>
            <a:lvl5pPr algn="l">
              <a:defRPr sz="2400" b="0" i="0">
                <a:solidFill>
                  <a:schemeClr val="accent1"/>
                </a:solidFill>
                <a:latin typeface="Gotham Book" panose="02000604040000020004" pitchFamily="50" charset="0"/>
                <a:ea typeface="Gotham Book" panose="02000604040000020004" pitchFamily="50" charset="0"/>
                <a:cs typeface="Gotham Book" panose="02000604040000020004" pitchFamily="50" charset="0"/>
              </a:defRPr>
            </a:lvl5pPr>
            <a:lvl6pPr marL="1427163" indent="0">
              <a:buNone/>
              <a:defRPr>
                <a:solidFill>
                  <a:schemeClr val="accent1"/>
                </a:solidFill>
              </a:defRPr>
            </a:lvl6pPr>
            <a:lvl7pPr>
              <a:defRPr>
                <a:solidFill>
                  <a:schemeClr val="accent1"/>
                </a:solidFill>
              </a:defRPr>
            </a:lvl7pPr>
            <a:lvl8pPr>
              <a:defRPr>
                <a:solidFill>
                  <a:schemeClr val="accent1"/>
                </a:solidFill>
              </a:defRPr>
            </a:lvl8pPr>
            <a:lvl9pPr marL="2286000" indent="0">
              <a:buNone/>
              <a:defRPr>
                <a:solidFill>
                  <a:schemeClr val="accent1"/>
                </a:solidFill>
              </a:defRPr>
            </a:lvl9pPr>
          </a:lstStyle>
          <a:p>
            <a:pPr lvl="0"/>
            <a:r>
              <a:rPr lang="en-US"/>
              <a:t>Click to add text </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1"/>
          <p:cNvSpPr>
            <a:spLocks noGrp="1"/>
          </p:cNvSpPr>
          <p:nvPr>
            <p:ph sz="quarter" idx="26" hasCustomPrompt="1"/>
          </p:nvPr>
        </p:nvSpPr>
        <p:spPr>
          <a:xfrm>
            <a:off x="5860372" y="1904604"/>
            <a:ext cx="1097280" cy="1100432"/>
          </a:xfrm>
        </p:spPr>
        <p:txBody>
          <a:bodyPr lIns="0" tIns="0" rIns="0" bIns="0" anchor="ctr"/>
          <a:lstStyle>
            <a:lvl1pPr marL="0" indent="0" algn="ctr">
              <a:buNone/>
              <a:defRPr sz="1400" b="0" i="0" baseline="0">
                <a:latin typeface="Gotham Light" charset="0"/>
                <a:ea typeface="Gotham Light" charset="0"/>
                <a:cs typeface="Gotham Light" charset="0"/>
              </a:defRPr>
            </a:lvl1pPr>
            <a:lvl2pPr algn="ctr">
              <a:defRPr sz="2200"/>
            </a:lvl2pPr>
            <a:lvl3pPr algn="ctr">
              <a:defRPr sz="2200"/>
            </a:lvl3pPr>
            <a:lvl4pPr algn="ctr">
              <a:defRPr sz="2200"/>
            </a:lvl4pPr>
            <a:lvl5pPr algn="ctr">
              <a:defRPr sz="2200"/>
            </a:lvl5pPr>
          </a:lstStyle>
          <a:p>
            <a:pPr lvl="0"/>
            <a:r>
              <a:rPr lang="en-US"/>
              <a:t>Click to add image</a:t>
            </a:r>
          </a:p>
        </p:txBody>
      </p:sp>
      <p:sp>
        <p:nvSpPr>
          <p:cNvPr id="14" name="Content Placeholder 11"/>
          <p:cNvSpPr>
            <a:spLocks noGrp="1"/>
          </p:cNvSpPr>
          <p:nvPr>
            <p:ph sz="quarter" idx="20" hasCustomPrompt="1"/>
          </p:nvPr>
        </p:nvSpPr>
        <p:spPr>
          <a:xfrm>
            <a:off x="5860372" y="3333902"/>
            <a:ext cx="1097280" cy="1100432"/>
          </a:xfrm>
        </p:spPr>
        <p:txBody>
          <a:bodyPr lIns="0" tIns="0" rIns="0" bIns="0" anchor="ctr"/>
          <a:lstStyle>
            <a:lvl1pPr marL="0" indent="0" algn="ctr">
              <a:buNone/>
              <a:defRPr sz="1400" b="0" i="0" baseline="0">
                <a:latin typeface="Gotham Light" charset="0"/>
                <a:ea typeface="Gotham Light" charset="0"/>
                <a:cs typeface="Gotham Light" charset="0"/>
              </a:defRPr>
            </a:lvl1pPr>
            <a:lvl2pPr algn="ctr">
              <a:defRPr sz="2200"/>
            </a:lvl2pPr>
            <a:lvl3pPr algn="ctr">
              <a:defRPr sz="2200"/>
            </a:lvl3pPr>
            <a:lvl4pPr algn="ctr">
              <a:defRPr sz="2200"/>
            </a:lvl4pPr>
            <a:lvl5pPr algn="ctr">
              <a:defRPr sz="2200"/>
            </a:lvl5pPr>
          </a:lstStyle>
          <a:p>
            <a:pPr lvl="0"/>
            <a:r>
              <a:rPr lang="en-US"/>
              <a:t>Click to add image</a:t>
            </a:r>
          </a:p>
        </p:txBody>
      </p:sp>
      <p:sp>
        <p:nvSpPr>
          <p:cNvPr id="15" name="Content Placeholder 11"/>
          <p:cNvSpPr>
            <a:spLocks noGrp="1"/>
          </p:cNvSpPr>
          <p:nvPr>
            <p:ph sz="quarter" idx="27" hasCustomPrompt="1"/>
          </p:nvPr>
        </p:nvSpPr>
        <p:spPr>
          <a:xfrm>
            <a:off x="5850018" y="4763200"/>
            <a:ext cx="1097280" cy="1100432"/>
          </a:xfrm>
        </p:spPr>
        <p:txBody>
          <a:bodyPr lIns="0" tIns="0" rIns="0" bIns="0" anchor="ctr"/>
          <a:lstStyle>
            <a:lvl1pPr marL="0" indent="0" algn="ctr">
              <a:buNone/>
              <a:defRPr sz="1400" b="0" i="0" baseline="0">
                <a:latin typeface="Gotham Light" charset="0"/>
                <a:ea typeface="Gotham Light" charset="0"/>
                <a:cs typeface="Gotham Light" charset="0"/>
              </a:defRPr>
            </a:lvl1pPr>
            <a:lvl2pPr algn="ctr">
              <a:defRPr sz="2200"/>
            </a:lvl2pPr>
            <a:lvl3pPr algn="ctr">
              <a:defRPr sz="2200"/>
            </a:lvl3pPr>
            <a:lvl4pPr algn="ctr">
              <a:defRPr sz="2200"/>
            </a:lvl4pPr>
            <a:lvl5pPr algn="ctr">
              <a:defRPr sz="2200"/>
            </a:lvl5pPr>
          </a:lstStyle>
          <a:p>
            <a:pPr lvl="0"/>
            <a:r>
              <a:rPr lang="en-US"/>
              <a:t>Click to add image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30">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0">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30">
                                            <p:txEl>
                                              <p:pRg st="1" end="1"/>
                                            </p:txEl>
                                          </p:spTgt>
                                        </p:tgtEl>
                                        <p:attrNameLst>
                                          <p:attrName>ppt_c</p:attrName>
                                        </p:attrNameLst>
                                      </p:cBhvr>
                                      <p:to>
                                        <a:schemeClr val="tx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0">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30">
                                            <p:txEl>
                                              <p:pRg st="2" end="2"/>
                                            </p:txEl>
                                          </p:spTgt>
                                        </p:tgtEl>
                                        <p:attrNameLst>
                                          <p:attrName>ppt_c</p:attrName>
                                        </p:attrNameLst>
                                      </p:cBhvr>
                                      <p:to>
                                        <a:schemeClr val="tx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0">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30">
                                            <p:txEl>
                                              <p:pRg st="3" end="3"/>
                                            </p:txEl>
                                          </p:spTgt>
                                        </p:tgtEl>
                                        <p:attrNameLst>
                                          <p:attrName>ppt_c</p:attrName>
                                        </p:attrNameLst>
                                      </p:cBhvr>
                                      <p:to>
                                        <a:schemeClr val="tx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0">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30">
                                            <p:txEl>
                                              <p:pRg st="4" end="4"/>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build="p">
        <p:tmplLst>
          <p:tmpl lvl="1">
            <p:tnLst>
              <p:par>
                <p:cTn presetID="1" presetClass="entr" presetSubtype="0" fill="hold" nodeType="clickEffect">
                  <p:stCondLst>
                    <p:cond delay="0"/>
                  </p:stCondLst>
                  <p:childTnLst>
                    <p:set>
                      <p:cBhvr>
                        <p:cTn dur="1" fill="hold">
                          <p:stCondLst>
                            <p:cond delay="0"/>
                          </p:stCondLst>
                        </p:cTn>
                        <p:tgtEl>
                          <p:spTgt spid="30"/>
                        </p:tgtEl>
                        <p:attrNameLst>
                          <p:attrName>style.visibility</p:attrName>
                        </p:attrNameLst>
                      </p:cBhvr>
                      <p:to>
                        <p:strVal val="visible"/>
                      </p:to>
                    </p:set>
                  </p:childTnLst>
                  <p:subTnLst>
                    <p:animClr clrSpc="rgb" dir="cw">
                      <p:cBhvr override="childStyle">
                        <p:cTn dur="1" fill="hold" display="0" masterRel="nextClick" afterEffect="1"/>
                        <p:tgtEl>
                          <p:spTgt spid="30"/>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30"/>
                        </p:tgtEl>
                        <p:attrNameLst>
                          <p:attrName>style.visibility</p:attrName>
                        </p:attrNameLst>
                      </p:cBhvr>
                      <p:to>
                        <p:strVal val="visible"/>
                      </p:to>
                    </p:set>
                  </p:childTnLst>
                  <p:subTnLst>
                    <p:animClr clrSpc="rgb" dir="cw">
                      <p:cBhvr override="childStyle">
                        <p:cTn dur="1" fill="hold" display="0" masterRel="nextClick" afterEffect="1"/>
                        <p:tgtEl>
                          <p:spTgt spid="30"/>
                        </p:tgtEl>
                        <p:attrNameLst>
                          <p:attrName>ppt_c</p:attrName>
                        </p:attrNameLst>
                      </p:cBhvr>
                      <p:to>
                        <a:schemeClr val="tx2"/>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30"/>
                        </p:tgtEl>
                        <p:attrNameLst>
                          <p:attrName>style.visibility</p:attrName>
                        </p:attrNameLst>
                      </p:cBhvr>
                      <p:to>
                        <p:strVal val="visible"/>
                      </p:to>
                    </p:set>
                  </p:childTnLst>
                  <p:subTnLst>
                    <p:animClr clrSpc="rgb" dir="cw">
                      <p:cBhvr override="childStyle">
                        <p:cTn dur="1" fill="hold" display="0" masterRel="nextClick" afterEffect="1"/>
                        <p:tgtEl>
                          <p:spTgt spid="30"/>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30"/>
                        </p:tgtEl>
                        <p:attrNameLst>
                          <p:attrName>style.visibility</p:attrName>
                        </p:attrNameLst>
                      </p:cBhvr>
                      <p:to>
                        <p:strVal val="visible"/>
                      </p:to>
                    </p:set>
                  </p:childTnLst>
                  <p:subTnLst>
                    <p:animClr clrSpc="rgb" dir="cw">
                      <p:cBhvr override="childStyle">
                        <p:cTn dur="1" fill="hold" display="0" masterRel="nextClick" afterEffect="1"/>
                        <p:tgtEl>
                          <p:spTgt spid="30"/>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30"/>
                        </p:tgtEl>
                        <p:attrNameLst>
                          <p:attrName>style.visibility</p:attrName>
                        </p:attrNameLst>
                      </p:cBhvr>
                      <p:to>
                        <p:strVal val="visible"/>
                      </p:to>
                    </p:set>
                  </p:childTnLst>
                  <p:subTnLst>
                    <p:animClr clrSpc="rgb" dir="cw">
                      <p:cBhvr override="childStyle">
                        <p:cTn dur="1" fill="hold" display="0" masterRel="nextClick" afterEffect="1"/>
                        <p:tgtEl>
                          <p:spTgt spid="30"/>
                        </p:tgtEl>
                        <p:attrNameLst>
                          <p:attrName>ppt_c</p:attrName>
                        </p:attrNameLst>
                      </p:cBhvr>
                      <p:to>
                        <a:schemeClr val="tx2"/>
                      </p:to>
                    </p:animClr>
                  </p:subTnLst>
                </p:cTn>
              </p:par>
            </p:tnLst>
          </p:tmpl>
          <p:tmpl lvl="6">
            <p:tnLst>
              <p:par>
                <p:cTn presetID="1" presetClass="entr" presetSubtype="0" fill="hold" nodeType="clickEffect">
                  <p:stCondLst>
                    <p:cond delay="0"/>
                  </p:stCondLst>
                  <p:childTnLst>
                    <p:set>
                      <p:cBhvr>
                        <p:cTn dur="1" fill="hold">
                          <p:stCondLst>
                            <p:cond delay="0"/>
                          </p:stCondLst>
                        </p:cTn>
                        <p:tgtEl>
                          <p:spTgt spid="30"/>
                        </p:tgtEl>
                        <p:attrNameLst>
                          <p:attrName>style.visibility</p:attrName>
                        </p:attrNameLst>
                      </p:cBhvr>
                      <p:to>
                        <p:strVal val="visible"/>
                      </p:to>
                    </p:set>
                  </p:childTnLst>
                </p:cTn>
              </p:par>
            </p:tnLst>
          </p:tmpl>
          <p:tmpl lvl="7">
            <p:tnLst>
              <p:par>
                <p:cTn presetID="1" presetClass="entr" presetSubtype="0" fill="hold" nodeType="withEffect">
                  <p:stCondLst>
                    <p:cond delay="0"/>
                  </p:stCondLst>
                  <p:childTnLst>
                    <p:set>
                      <p:cBhvr>
                        <p:cTn dur="1" fill="hold">
                          <p:stCondLst>
                            <p:cond delay="0"/>
                          </p:stCondLst>
                        </p:cTn>
                        <p:tgtEl>
                          <p:spTgt spid="30"/>
                        </p:tgtEl>
                        <p:attrNameLst>
                          <p:attrName>style.visibility</p:attrName>
                        </p:attrNameLst>
                      </p:cBhvr>
                      <p:to>
                        <p:strVal val="visible"/>
                      </p:to>
                    </p:set>
                  </p:childTnLst>
                  <p:subTnLst>
                    <p:animClr clrSpc="rgb" dir="cw">
                      <p:cBhvr override="childStyle">
                        <p:cTn dur="1" fill="hold" display="0" masterRel="nextClick" afterEffect="1"/>
                        <p:tgtEl>
                          <p:spTgt spid="30"/>
                        </p:tgtEl>
                        <p:attrNameLst>
                          <p:attrName>ppt_c</p:attrName>
                        </p:attrNameLst>
                      </p:cBhvr>
                      <p:to>
                        <a:schemeClr val="tx2"/>
                      </p:to>
                    </p:animClr>
                  </p:subTnLst>
                </p:cTn>
              </p:par>
            </p:tnLst>
          </p:tmpl>
          <p:tmpl lvl="8">
            <p:tnLst>
              <p:par>
                <p:cTn presetID="1" presetClass="entr" presetSubtype="0" fill="hold" nodeType="withEffect">
                  <p:stCondLst>
                    <p:cond delay="0"/>
                  </p:stCondLst>
                  <p:childTnLst>
                    <p:set>
                      <p:cBhvr>
                        <p:cTn dur="1" fill="hold">
                          <p:stCondLst>
                            <p:cond delay="0"/>
                          </p:stCondLst>
                        </p:cTn>
                        <p:tgtEl>
                          <p:spTgt spid="30"/>
                        </p:tgtEl>
                        <p:attrNameLst>
                          <p:attrName>style.visibility</p:attrName>
                        </p:attrNameLst>
                      </p:cBhvr>
                      <p:to>
                        <p:strVal val="visible"/>
                      </p:to>
                    </p:set>
                  </p:childTnLst>
                  <p:subTnLst>
                    <p:animClr clrSpc="rgb" dir="cw">
                      <p:cBhvr override="childStyle">
                        <p:cTn dur="1" fill="hold" display="0" masterRel="nextClick" afterEffect="1"/>
                        <p:tgtEl>
                          <p:spTgt spid="30"/>
                        </p:tgtEl>
                        <p:attrNameLst>
                          <p:attrName>ppt_c</p:attrName>
                        </p:attrNameLst>
                      </p:cBhvr>
                      <p:to>
                        <a:schemeClr val="tx2"/>
                      </p:to>
                    </p:animClr>
                  </p:subTnLst>
                </p:cTn>
              </p:par>
            </p:tnLst>
          </p:tmpl>
          <p:tmpl lvl="9">
            <p:tnLst>
              <p:par>
                <p:cTn presetID="1" presetClass="entr" presetSubtype="0" fill="hold" nodeType="withEffect">
                  <p:stCondLst>
                    <p:cond delay="0"/>
                  </p:stCondLst>
                  <p:childTnLst>
                    <p:set>
                      <p:cBhvr>
                        <p:cTn dur="1" fill="hold">
                          <p:stCondLst>
                            <p:cond delay="0"/>
                          </p:stCondLst>
                        </p:cTn>
                        <p:tgtEl>
                          <p:spTgt spid="30"/>
                        </p:tgtEl>
                        <p:attrNameLst>
                          <p:attrName>style.visibility</p:attrName>
                        </p:attrNameLst>
                      </p:cBhvr>
                      <p:to>
                        <p:strVal val="visible"/>
                      </p:to>
                    </p:set>
                  </p:childTnLst>
                </p:cTn>
              </p:par>
            </p:tnLst>
          </p:tmpl>
        </p:tmplLst>
      </p:bldP>
    </p:bldLst>
  </p:timing>
  <p:extLst>
    <p:ext uri="{DCECCB84-F9BA-43D5-87BE-67443E8EF086}">
      <p15:sldGuideLst xmlns:p15="http://schemas.microsoft.com/office/powerpoint/2012/main">
        <p15:guide id="1" orient="horz" pos="1152">
          <p15:clr>
            <a:srgbClr val="FBAE40"/>
          </p15:clr>
        </p15:guide>
        <p15:guide id="2"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 Right | Three Item Chunking">
    <p:spTree>
      <p:nvGrpSpPr>
        <p:cNvPr id="1" name=""/>
        <p:cNvGrpSpPr/>
        <p:nvPr/>
      </p:nvGrpSpPr>
      <p:grpSpPr>
        <a:xfrm>
          <a:off x="0" y="0"/>
          <a:ext cx="0" cy="0"/>
          <a:chOff x="0" y="0"/>
          <a:chExt cx="0" cy="0"/>
        </a:xfrm>
      </p:grpSpPr>
      <p:sp>
        <p:nvSpPr>
          <p:cNvPr id="16" name="Title Placeholder 1"/>
          <p:cNvSpPr>
            <a:spLocks noGrp="1"/>
          </p:cNvSpPr>
          <p:nvPr>
            <p:ph type="title" hasCustomPrompt="1"/>
          </p:nvPr>
        </p:nvSpPr>
        <p:spPr>
          <a:xfrm>
            <a:off x="706518" y="588391"/>
            <a:ext cx="10778971" cy="437131"/>
          </a:xfrm>
          <a:prstGeom prst="rect">
            <a:avLst/>
          </a:prstGeom>
        </p:spPr>
        <p:txBody>
          <a:bodyPr vert="horz" lIns="0" tIns="43960" rIns="87919" bIns="43960" rtlCol="0" anchor="t" anchorCtr="0">
            <a:noAutofit/>
          </a:bodyPr>
          <a:lstStyle>
            <a:lvl1pPr algn="ctr">
              <a:defRPr baseline="0"/>
            </a:lvl1pPr>
          </a:lstStyle>
          <a:p>
            <a:r>
              <a:rPr lang="en-US"/>
              <a:t>Click to Add Slide Title in Title Case</a:t>
            </a:r>
          </a:p>
        </p:txBody>
      </p:sp>
      <p:sp>
        <p:nvSpPr>
          <p:cNvPr id="21" name="Text Placeholder 3"/>
          <p:cNvSpPr>
            <a:spLocks noGrp="1"/>
          </p:cNvSpPr>
          <p:nvPr>
            <p:ph type="body" sz="quarter" idx="21" hasCustomPrompt="1"/>
          </p:nvPr>
        </p:nvSpPr>
        <p:spPr>
          <a:xfrm>
            <a:off x="2211045" y="1828799"/>
            <a:ext cx="4224142" cy="1252043"/>
          </a:xfrm>
        </p:spPr>
        <p:txBody>
          <a:bodyPr lIns="182880" tIns="0" rIns="182880" bIns="0" anchor="ctr"/>
          <a:lstStyle>
            <a:lvl1pPr marL="0" indent="0" algn="l">
              <a:buNone/>
              <a:defRPr sz="2000" b="0" i="0">
                <a:latin typeface="+mn-lt"/>
                <a:ea typeface="Gotham Book" panose="02000604040000020004" pitchFamily="50" charset="0"/>
                <a:cs typeface="Gotham Book" panose="02000604040000020004" pitchFamily="50" charset="0"/>
              </a:defRPr>
            </a:lvl1pPr>
          </a:lstStyle>
          <a:p>
            <a:pPr lvl="0"/>
            <a:r>
              <a:rPr lang="en-US"/>
              <a:t>Click to add text</a:t>
            </a:r>
          </a:p>
        </p:txBody>
      </p:sp>
      <p:sp>
        <p:nvSpPr>
          <p:cNvPr id="26" name="Text Placeholder 3"/>
          <p:cNvSpPr>
            <a:spLocks noGrp="1"/>
          </p:cNvSpPr>
          <p:nvPr>
            <p:ph type="body" sz="quarter" idx="23" hasCustomPrompt="1"/>
          </p:nvPr>
        </p:nvSpPr>
        <p:spPr>
          <a:xfrm>
            <a:off x="2211045" y="3258097"/>
            <a:ext cx="4224142" cy="1252043"/>
          </a:xfrm>
        </p:spPr>
        <p:txBody>
          <a:bodyPr lIns="182880" tIns="0" rIns="182880" bIns="0" anchor="ctr"/>
          <a:lstStyle>
            <a:lvl1pPr marL="0" indent="0" algn="l">
              <a:buNone/>
              <a:defRPr sz="2000" b="0" i="0">
                <a:latin typeface="+mn-lt"/>
                <a:ea typeface="Gotham Book" panose="02000604040000020004" pitchFamily="50" charset="0"/>
                <a:cs typeface="Gotham Book" panose="02000604040000020004" pitchFamily="50" charset="0"/>
              </a:defRPr>
            </a:lvl1pPr>
          </a:lstStyle>
          <a:p>
            <a:pPr lvl="0"/>
            <a:r>
              <a:rPr lang="en-US"/>
              <a:t>Click to add text</a:t>
            </a:r>
          </a:p>
        </p:txBody>
      </p:sp>
      <p:sp>
        <p:nvSpPr>
          <p:cNvPr id="29" name="Text Placeholder 3"/>
          <p:cNvSpPr>
            <a:spLocks noGrp="1"/>
          </p:cNvSpPr>
          <p:nvPr>
            <p:ph type="body" sz="quarter" idx="25" hasCustomPrompt="1"/>
          </p:nvPr>
        </p:nvSpPr>
        <p:spPr>
          <a:xfrm>
            <a:off x="2211045" y="4687395"/>
            <a:ext cx="4224142" cy="1252043"/>
          </a:xfrm>
        </p:spPr>
        <p:txBody>
          <a:bodyPr lIns="182880" tIns="0" rIns="182880" bIns="0" anchor="ctr"/>
          <a:lstStyle>
            <a:lvl1pPr marL="0" indent="0" algn="l">
              <a:buNone/>
              <a:defRPr sz="2000" b="0" i="0">
                <a:latin typeface="+mn-lt"/>
                <a:ea typeface="Gotham Book" panose="02000604040000020004" pitchFamily="50" charset="0"/>
                <a:cs typeface="Gotham Book" panose="02000604040000020004" pitchFamily="50" charset="0"/>
              </a:defRPr>
            </a:lvl1pPr>
          </a:lstStyle>
          <a:p>
            <a:pPr lvl="0"/>
            <a:r>
              <a:rPr lang="en-US"/>
              <a:t>Click to add text</a:t>
            </a:r>
          </a:p>
        </p:txBody>
      </p:sp>
      <p:sp>
        <p:nvSpPr>
          <p:cNvPr id="30" name="Text Placeholder 16"/>
          <p:cNvSpPr>
            <a:spLocks noGrp="1"/>
          </p:cNvSpPr>
          <p:nvPr>
            <p:ph type="body" sz="quarter" idx="12" hasCustomPrompt="1"/>
          </p:nvPr>
        </p:nvSpPr>
        <p:spPr>
          <a:xfrm>
            <a:off x="6936631" y="1633727"/>
            <a:ext cx="4548858" cy="4596385"/>
          </a:xfrm>
        </p:spPr>
        <p:txBody>
          <a:bodyPr anchor="ctr"/>
          <a:lstStyle>
            <a:lvl1pPr algn="l">
              <a:lnSpc>
                <a:spcPct val="100000"/>
              </a:lnSpc>
              <a:defRPr sz="2400">
                <a:solidFill>
                  <a:schemeClr val="accent1"/>
                </a:solidFill>
                <a:latin typeface="+mn-lt"/>
              </a:defRPr>
            </a:lvl1pPr>
            <a:lvl2pPr algn="l">
              <a:defRPr sz="2400" b="0" i="0">
                <a:solidFill>
                  <a:schemeClr val="accent1"/>
                </a:solidFill>
                <a:latin typeface="Gotham Book" panose="02000604040000020004" pitchFamily="50" charset="0"/>
                <a:ea typeface="Gotham Book" panose="02000604040000020004" pitchFamily="50" charset="0"/>
                <a:cs typeface="Gotham Book" panose="02000604040000020004" pitchFamily="50" charset="0"/>
              </a:defRPr>
            </a:lvl2pPr>
            <a:lvl3pPr algn="l">
              <a:defRPr sz="2400" b="0" i="0">
                <a:solidFill>
                  <a:schemeClr val="accent1"/>
                </a:solidFill>
                <a:latin typeface="Gotham Book" panose="02000604040000020004" pitchFamily="50" charset="0"/>
                <a:ea typeface="Gotham Book" panose="02000604040000020004" pitchFamily="50" charset="0"/>
                <a:cs typeface="Gotham Book" panose="02000604040000020004" pitchFamily="50" charset="0"/>
              </a:defRPr>
            </a:lvl3pPr>
            <a:lvl4pPr algn="l">
              <a:defRPr sz="2400" b="0" i="0">
                <a:solidFill>
                  <a:schemeClr val="accent1"/>
                </a:solidFill>
                <a:latin typeface="Gotham Book" panose="02000604040000020004" pitchFamily="50" charset="0"/>
                <a:ea typeface="Gotham Book" panose="02000604040000020004" pitchFamily="50" charset="0"/>
                <a:cs typeface="Gotham Book" panose="02000604040000020004" pitchFamily="50" charset="0"/>
              </a:defRPr>
            </a:lvl4pPr>
            <a:lvl5pPr algn="l">
              <a:defRPr sz="2400" b="0" i="0">
                <a:solidFill>
                  <a:schemeClr val="accent1"/>
                </a:solidFill>
                <a:latin typeface="Gotham Book" panose="02000604040000020004" pitchFamily="50" charset="0"/>
                <a:ea typeface="Gotham Book" panose="02000604040000020004" pitchFamily="50" charset="0"/>
                <a:cs typeface="Gotham Book" panose="02000604040000020004" pitchFamily="50" charset="0"/>
              </a:defRPr>
            </a:lvl5pPr>
            <a:lvl6pPr marL="1427163" indent="0">
              <a:buNone/>
              <a:defRPr>
                <a:solidFill>
                  <a:schemeClr val="accent1"/>
                </a:solidFill>
              </a:defRPr>
            </a:lvl6pPr>
            <a:lvl7pPr>
              <a:defRPr>
                <a:solidFill>
                  <a:schemeClr val="accent1"/>
                </a:solidFill>
              </a:defRPr>
            </a:lvl7pPr>
            <a:lvl8pPr>
              <a:defRPr>
                <a:solidFill>
                  <a:schemeClr val="accent1"/>
                </a:solidFill>
              </a:defRPr>
            </a:lvl8pPr>
            <a:lvl9pPr marL="2286000" indent="0">
              <a:buNone/>
              <a:defRPr>
                <a:solidFill>
                  <a:schemeClr val="accent1"/>
                </a:solidFill>
              </a:defRPr>
            </a:lvl9pPr>
          </a:lstStyle>
          <a:p>
            <a:pPr lvl="0"/>
            <a:r>
              <a:rPr lang="en-US"/>
              <a:t>Click to add text </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1"/>
          <p:cNvSpPr>
            <a:spLocks noGrp="1"/>
          </p:cNvSpPr>
          <p:nvPr>
            <p:ph sz="quarter" idx="26" hasCustomPrompt="1"/>
          </p:nvPr>
        </p:nvSpPr>
        <p:spPr>
          <a:xfrm>
            <a:off x="716872" y="1904604"/>
            <a:ext cx="1131448" cy="1100432"/>
          </a:xfrm>
        </p:spPr>
        <p:txBody>
          <a:bodyPr lIns="0" tIns="0" rIns="0" bIns="0" anchor="ctr"/>
          <a:lstStyle>
            <a:lvl1pPr marL="0" indent="0" algn="ctr">
              <a:buNone/>
              <a:defRPr sz="1400" b="0" i="0" baseline="0">
                <a:latin typeface="Gotham Light" charset="0"/>
                <a:ea typeface="Gotham Light" charset="0"/>
                <a:cs typeface="Gotham Light" charset="0"/>
              </a:defRPr>
            </a:lvl1pPr>
            <a:lvl2pPr algn="ctr">
              <a:defRPr sz="2200"/>
            </a:lvl2pPr>
            <a:lvl3pPr algn="ctr">
              <a:defRPr sz="2200"/>
            </a:lvl3pPr>
            <a:lvl4pPr algn="ctr">
              <a:defRPr sz="2200"/>
            </a:lvl4pPr>
            <a:lvl5pPr algn="ctr">
              <a:defRPr sz="2200"/>
            </a:lvl5pPr>
          </a:lstStyle>
          <a:p>
            <a:pPr lvl="0"/>
            <a:r>
              <a:rPr lang="en-US"/>
              <a:t>Click to add image</a:t>
            </a:r>
          </a:p>
        </p:txBody>
      </p:sp>
      <p:sp>
        <p:nvSpPr>
          <p:cNvPr id="14" name="Content Placeholder 11"/>
          <p:cNvSpPr>
            <a:spLocks noGrp="1"/>
          </p:cNvSpPr>
          <p:nvPr>
            <p:ph sz="quarter" idx="20" hasCustomPrompt="1"/>
          </p:nvPr>
        </p:nvSpPr>
        <p:spPr>
          <a:xfrm>
            <a:off x="716872" y="3333902"/>
            <a:ext cx="1131448" cy="1100432"/>
          </a:xfrm>
        </p:spPr>
        <p:txBody>
          <a:bodyPr lIns="0" tIns="0" rIns="0" bIns="0" anchor="ctr"/>
          <a:lstStyle>
            <a:lvl1pPr marL="0" indent="0" algn="ctr">
              <a:buNone/>
              <a:defRPr sz="1400" b="0" i="0" baseline="0">
                <a:latin typeface="Gotham Light" charset="0"/>
                <a:ea typeface="Gotham Light" charset="0"/>
                <a:cs typeface="Gotham Light" charset="0"/>
              </a:defRPr>
            </a:lvl1pPr>
            <a:lvl2pPr algn="ctr">
              <a:defRPr sz="2200"/>
            </a:lvl2pPr>
            <a:lvl3pPr algn="ctr">
              <a:defRPr sz="2200"/>
            </a:lvl3pPr>
            <a:lvl4pPr algn="ctr">
              <a:defRPr sz="2200"/>
            </a:lvl4pPr>
            <a:lvl5pPr algn="ctr">
              <a:defRPr sz="2200"/>
            </a:lvl5pPr>
          </a:lstStyle>
          <a:p>
            <a:pPr lvl="0"/>
            <a:r>
              <a:rPr lang="en-US"/>
              <a:t>Click to add image</a:t>
            </a:r>
          </a:p>
        </p:txBody>
      </p:sp>
      <p:sp>
        <p:nvSpPr>
          <p:cNvPr id="15" name="Content Placeholder 11"/>
          <p:cNvSpPr>
            <a:spLocks noGrp="1"/>
          </p:cNvSpPr>
          <p:nvPr>
            <p:ph sz="quarter" idx="27" hasCustomPrompt="1"/>
          </p:nvPr>
        </p:nvSpPr>
        <p:spPr>
          <a:xfrm>
            <a:off x="706518" y="4763200"/>
            <a:ext cx="1131448" cy="1100432"/>
          </a:xfrm>
        </p:spPr>
        <p:txBody>
          <a:bodyPr lIns="0" tIns="0" rIns="0" bIns="0" anchor="ctr"/>
          <a:lstStyle>
            <a:lvl1pPr marL="0" indent="0" algn="ctr">
              <a:buNone/>
              <a:defRPr sz="1400" b="0" i="0" baseline="0">
                <a:latin typeface="Gotham Light" charset="0"/>
                <a:ea typeface="Gotham Light" charset="0"/>
                <a:cs typeface="Gotham Light" charset="0"/>
              </a:defRPr>
            </a:lvl1pPr>
            <a:lvl2pPr algn="ctr">
              <a:defRPr sz="2200"/>
            </a:lvl2pPr>
            <a:lvl3pPr algn="ctr">
              <a:defRPr sz="2200"/>
            </a:lvl3pPr>
            <a:lvl4pPr algn="ctr">
              <a:defRPr sz="2200"/>
            </a:lvl4pPr>
            <a:lvl5pPr algn="ctr">
              <a:defRPr sz="2200"/>
            </a:lvl5pPr>
          </a:lstStyle>
          <a:p>
            <a:pPr lvl="0"/>
            <a:r>
              <a:rPr lang="en-US"/>
              <a:t>Click to add image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30">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0">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30">
                                            <p:txEl>
                                              <p:pRg st="1" end="1"/>
                                            </p:txEl>
                                          </p:spTgt>
                                        </p:tgtEl>
                                        <p:attrNameLst>
                                          <p:attrName>ppt_c</p:attrName>
                                        </p:attrNameLst>
                                      </p:cBhvr>
                                      <p:to>
                                        <a:schemeClr val="tx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0">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30">
                                            <p:txEl>
                                              <p:pRg st="2" end="2"/>
                                            </p:txEl>
                                          </p:spTgt>
                                        </p:tgtEl>
                                        <p:attrNameLst>
                                          <p:attrName>ppt_c</p:attrName>
                                        </p:attrNameLst>
                                      </p:cBhvr>
                                      <p:to>
                                        <a:schemeClr val="tx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0">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30">
                                            <p:txEl>
                                              <p:pRg st="3" end="3"/>
                                            </p:txEl>
                                          </p:spTgt>
                                        </p:tgtEl>
                                        <p:attrNameLst>
                                          <p:attrName>ppt_c</p:attrName>
                                        </p:attrNameLst>
                                      </p:cBhvr>
                                      <p:to>
                                        <a:schemeClr val="tx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0">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30">
                                            <p:txEl>
                                              <p:pRg st="4" end="4"/>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build="p">
        <p:tmplLst>
          <p:tmpl lvl="1">
            <p:tnLst>
              <p:par>
                <p:cTn presetID="1" presetClass="entr" presetSubtype="0" fill="hold" nodeType="clickEffect">
                  <p:stCondLst>
                    <p:cond delay="0"/>
                  </p:stCondLst>
                  <p:childTnLst>
                    <p:set>
                      <p:cBhvr>
                        <p:cTn dur="1" fill="hold">
                          <p:stCondLst>
                            <p:cond delay="0"/>
                          </p:stCondLst>
                        </p:cTn>
                        <p:tgtEl>
                          <p:spTgt spid="30"/>
                        </p:tgtEl>
                        <p:attrNameLst>
                          <p:attrName>style.visibility</p:attrName>
                        </p:attrNameLst>
                      </p:cBhvr>
                      <p:to>
                        <p:strVal val="visible"/>
                      </p:to>
                    </p:set>
                  </p:childTnLst>
                  <p:subTnLst>
                    <p:animClr clrSpc="rgb" dir="cw">
                      <p:cBhvr override="childStyle">
                        <p:cTn dur="1" fill="hold" display="0" masterRel="nextClick" afterEffect="1"/>
                        <p:tgtEl>
                          <p:spTgt spid="30"/>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30"/>
                        </p:tgtEl>
                        <p:attrNameLst>
                          <p:attrName>style.visibility</p:attrName>
                        </p:attrNameLst>
                      </p:cBhvr>
                      <p:to>
                        <p:strVal val="visible"/>
                      </p:to>
                    </p:set>
                  </p:childTnLst>
                  <p:subTnLst>
                    <p:animClr clrSpc="rgb" dir="cw">
                      <p:cBhvr override="childStyle">
                        <p:cTn dur="1" fill="hold" display="0" masterRel="nextClick" afterEffect="1"/>
                        <p:tgtEl>
                          <p:spTgt spid="30"/>
                        </p:tgtEl>
                        <p:attrNameLst>
                          <p:attrName>ppt_c</p:attrName>
                        </p:attrNameLst>
                      </p:cBhvr>
                      <p:to>
                        <a:schemeClr val="tx2"/>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30"/>
                        </p:tgtEl>
                        <p:attrNameLst>
                          <p:attrName>style.visibility</p:attrName>
                        </p:attrNameLst>
                      </p:cBhvr>
                      <p:to>
                        <p:strVal val="visible"/>
                      </p:to>
                    </p:set>
                  </p:childTnLst>
                  <p:subTnLst>
                    <p:animClr clrSpc="rgb" dir="cw">
                      <p:cBhvr override="childStyle">
                        <p:cTn dur="1" fill="hold" display="0" masterRel="nextClick" afterEffect="1"/>
                        <p:tgtEl>
                          <p:spTgt spid="30"/>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30"/>
                        </p:tgtEl>
                        <p:attrNameLst>
                          <p:attrName>style.visibility</p:attrName>
                        </p:attrNameLst>
                      </p:cBhvr>
                      <p:to>
                        <p:strVal val="visible"/>
                      </p:to>
                    </p:set>
                  </p:childTnLst>
                  <p:subTnLst>
                    <p:animClr clrSpc="rgb" dir="cw">
                      <p:cBhvr override="childStyle">
                        <p:cTn dur="1" fill="hold" display="0" masterRel="nextClick" afterEffect="1"/>
                        <p:tgtEl>
                          <p:spTgt spid="30"/>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30"/>
                        </p:tgtEl>
                        <p:attrNameLst>
                          <p:attrName>style.visibility</p:attrName>
                        </p:attrNameLst>
                      </p:cBhvr>
                      <p:to>
                        <p:strVal val="visible"/>
                      </p:to>
                    </p:set>
                  </p:childTnLst>
                  <p:subTnLst>
                    <p:animClr clrSpc="rgb" dir="cw">
                      <p:cBhvr override="childStyle">
                        <p:cTn dur="1" fill="hold" display="0" masterRel="nextClick" afterEffect="1"/>
                        <p:tgtEl>
                          <p:spTgt spid="30"/>
                        </p:tgtEl>
                        <p:attrNameLst>
                          <p:attrName>ppt_c</p:attrName>
                        </p:attrNameLst>
                      </p:cBhvr>
                      <p:to>
                        <a:schemeClr val="tx2"/>
                      </p:to>
                    </p:animClr>
                  </p:subTnLst>
                </p:cTn>
              </p:par>
            </p:tnLst>
          </p:tmpl>
          <p:tmpl lvl="6">
            <p:tnLst>
              <p:par>
                <p:cTn presetID="1" presetClass="entr" presetSubtype="0" fill="hold" nodeType="clickEffect">
                  <p:stCondLst>
                    <p:cond delay="0"/>
                  </p:stCondLst>
                  <p:childTnLst>
                    <p:set>
                      <p:cBhvr>
                        <p:cTn dur="1" fill="hold">
                          <p:stCondLst>
                            <p:cond delay="0"/>
                          </p:stCondLst>
                        </p:cTn>
                        <p:tgtEl>
                          <p:spTgt spid="30"/>
                        </p:tgtEl>
                        <p:attrNameLst>
                          <p:attrName>style.visibility</p:attrName>
                        </p:attrNameLst>
                      </p:cBhvr>
                      <p:to>
                        <p:strVal val="visible"/>
                      </p:to>
                    </p:set>
                  </p:childTnLst>
                </p:cTn>
              </p:par>
            </p:tnLst>
          </p:tmpl>
          <p:tmpl lvl="7">
            <p:tnLst>
              <p:par>
                <p:cTn presetID="1" presetClass="entr" presetSubtype="0" fill="hold" nodeType="withEffect">
                  <p:stCondLst>
                    <p:cond delay="0"/>
                  </p:stCondLst>
                  <p:childTnLst>
                    <p:set>
                      <p:cBhvr>
                        <p:cTn dur="1" fill="hold">
                          <p:stCondLst>
                            <p:cond delay="0"/>
                          </p:stCondLst>
                        </p:cTn>
                        <p:tgtEl>
                          <p:spTgt spid="30"/>
                        </p:tgtEl>
                        <p:attrNameLst>
                          <p:attrName>style.visibility</p:attrName>
                        </p:attrNameLst>
                      </p:cBhvr>
                      <p:to>
                        <p:strVal val="visible"/>
                      </p:to>
                    </p:set>
                  </p:childTnLst>
                  <p:subTnLst>
                    <p:animClr clrSpc="rgb" dir="cw">
                      <p:cBhvr override="childStyle">
                        <p:cTn dur="1" fill="hold" display="0" masterRel="nextClick" afterEffect="1"/>
                        <p:tgtEl>
                          <p:spTgt spid="30"/>
                        </p:tgtEl>
                        <p:attrNameLst>
                          <p:attrName>ppt_c</p:attrName>
                        </p:attrNameLst>
                      </p:cBhvr>
                      <p:to>
                        <a:schemeClr val="tx2"/>
                      </p:to>
                    </p:animClr>
                  </p:subTnLst>
                </p:cTn>
              </p:par>
            </p:tnLst>
          </p:tmpl>
          <p:tmpl lvl="8">
            <p:tnLst>
              <p:par>
                <p:cTn presetID="1" presetClass="entr" presetSubtype="0" fill="hold" nodeType="withEffect">
                  <p:stCondLst>
                    <p:cond delay="0"/>
                  </p:stCondLst>
                  <p:childTnLst>
                    <p:set>
                      <p:cBhvr>
                        <p:cTn dur="1" fill="hold">
                          <p:stCondLst>
                            <p:cond delay="0"/>
                          </p:stCondLst>
                        </p:cTn>
                        <p:tgtEl>
                          <p:spTgt spid="30"/>
                        </p:tgtEl>
                        <p:attrNameLst>
                          <p:attrName>style.visibility</p:attrName>
                        </p:attrNameLst>
                      </p:cBhvr>
                      <p:to>
                        <p:strVal val="visible"/>
                      </p:to>
                    </p:set>
                  </p:childTnLst>
                  <p:subTnLst>
                    <p:animClr clrSpc="rgb" dir="cw">
                      <p:cBhvr override="childStyle">
                        <p:cTn dur="1" fill="hold" display="0" masterRel="nextClick" afterEffect="1"/>
                        <p:tgtEl>
                          <p:spTgt spid="30"/>
                        </p:tgtEl>
                        <p:attrNameLst>
                          <p:attrName>ppt_c</p:attrName>
                        </p:attrNameLst>
                      </p:cBhvr>
                      <p:to>
                        <a:schemeClr val="tx2"/>
                      </p:to>
                    </p:animClr>
                  </p:subTnLst>
                </p:cTn>
              </p:par>
            </p:tnLst>
          </p:tmpl>
          <p:tmpl lvl="9">
            <p:tnLst>
              <p:par>
                <p:cTn presetID="1" presetClass="entr" presetSubtype="0" fill="hold" nodeType="withEffect">
                  <p:stCondLst>
                    <p:cond delay="0"/>
                  </p:stCondLst>
                  <p:childTnLst>
                    <p:set>
                      <p:cBhvr>
                        <p:cTn dur="1" fill="hold">
                          <p:stCondLst>
                            <p:cond delay="0"/>
                          </p:stCondLst>
                        </p:cTn>
                        <p:tgtEl>
                          <p:spTgt spid="30"/>
                        </p:tgtEl>
                        <p:attrNameLst>
                          <p:attrName>style.visibility</p:attrName>
                        </p:attrNameLst>
                      </p:cBhvr>
                      <p:to>
                        <p:strVal val="visible"/>
                      </p:to>
                    </p:set>
                  </p:childTnLst>
                </p:cTn>
              </p:par>
            </p:tnLst>
          </p:tmpl>
        </p:tmplLst>
      </p:bldP>
    </p:bldLst>
  </p:timing>
  <p:extLst>
    <p:ext uri="{DCECCB84-F9BA-43D5-87BE-67443E8EF086}">
      <p15:sldGuideLst xmlns:p15="http://schemas.microsoft.com/office/powerpoint/2012/main">
        <p15:guide id="1" orient="horz" pos="1152">
          <p15:clr>
            <a:srgbClr val="FBAE40"/>
          </p15:clr>
        </p15:guide>
        <p15:guide id="2"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escription Text and Three Item Icons">
    <p:spTree>
      <p:nvGrpSpPr>
        <p:cNvPr id="1" name=""/>
        <p:cNvGrpSpPr/>
        <p:nvPr/>
      </p:nvGrpSpPr>
      <p:grpSpPr>
        <a:xfrm>
          <a:off x="0" y="0"/>
          <a:ext cx="0" cy="0"/>
          <a:chOff x="0" y="0"/>
          <a:chExt cx="0" cy="0"/>
        </a:xfrm>
      </p:grpSpPr>
      <p:sp>
        <p:nvSpPr>
          <p:cNvPr id="12" name="Content Placeholder 11"/>
          <p:cNvSpPr>
            <a:spLocks noGrp="1"/>
          </p:cNvSpPr>
          <p:nvPr>
            <p:ph sz="quarter" idx="12" hasCustomPrompt="1"/>
          </p:nvPr>
        </p:nvSpPr>
        <p:spPr>
          <a:xfrm>
            <a:off x="988902" y="2798629"/>
            <a:ext cx="2730207" cy="1641453"/>
          </a:xfrm>
        </p:spPr>
        <p:txBody>
          <a:bodyPr lIns="182880" tIns="0" rIns="182880" bIns="0" anchor="ctr"/>
          <a:lstStyle>
            <a:lvl1pPr marL="0" indent="0" algn="ctr">
              <a:buNone/>
              <a:defRPr sz="2200" b="0" i="0" baseline="0">
                <a:latin typeface="Gotham Light" charset="0"/>
                <a:ea typeface="Gotham Light" charset="0"/>
                <a:cs typeface="Gotham Light" charset="0"/>
              </a:defRPr>
            </a:lvl1pPr>
            <a:lvl2pPr algn="ctr">
              <a:defRPr sz="2200"/>
            </a:lvl2pPr>
            <a:lvl3pPr algn="ctr">
              <a:defRPr sz="2200"/>
            </a:lvl3pPr>
            <a:lvl4pPr algn="ctr">
              <a:defRPr sz="2200"/>
            </a:lvl4pPr>
            <a:lvl5pPr algn="ctr">
              <a:defRPr sz="2200"/>
            </a:lvl5pPr>
          </a:lstStyle>
          <a:p>
            <a:pPr lvl="0"/>
            <a:r>
              <a:rPr lang="en-US"/>
              <a:t>Click to add icon</a:t>
            </a:r>
          </a:p>
        </p:txBody>
      </p:sp>
      <p:sp>
        <p:nvSpPr>
          <p:cNvPr id="15" name="Text Placeholder 3"/>
          <p:cNvSpPr>
            <a:spLocks noGrp="1"/>
          </p:cNvSpPr>
          <p:nvPr>
            <p:ph type="body" sz="quarter" idx="15" hasCustomPrompt="1"/>
          </p:nvPr>
        </p:nvSpPr>
        <p:spPr>
          <a:xfrm>
            <a:off x="705974" y="4725166"/>
            <a:ext cx="3296065" cy="352404"/>
          </a:xfrm>
        </p:spPr>
        <p:txBody>
          <a:bodyPr lIns="182880" tIns="0" rIns="182880" bIns="0"/>
          <a:lstStyle>
            <a:lvl1pPr marL="0" indent="0" algn="ctr">
              <a:lnSpc>
                <a:spcPct val="100000"/>
              </a:lnSpc>
              <a:spcBef>
                <a:spcPts val="600"/>
              </a:spcBef>
              <a:buNone/>
              <a:defRPr sz="2000" b="0" i="0" baseline="0">
                <a:solidFill>
                  <a:schemeClr val="accent1"/>
                </a:solidFill>
                <a:latin typeface="+mn-lt"/>
                <a:ea typeface="Gotham Book" panose="02000604040000020004" pitchFamily="50" charset="0"/>
                <a:cs typeface="Gotham Book" panose="02000604040000020004" pitchFamily="50" charset="0"/>
              </a:defRPr>
            </a:lvl1pPr>
          </a:lstStyle>
          <a:p>
            <a:pPr lvl="0"/>
            <a:r>
              <a:rPr lang="en-US"/>
              <a:t>Click to add text</a:t>
            </a:r>
          </a:p>
        </p:txBody>
      </p:sp>
      <p:sp>
        <p:nvSpPr>
          <p:cNvPr id="10" name="Title Placeholder 1"/>
          <p:cNvSpPr>
            <a:spLocks noGrp="1"/>
          </p:cNvSpPr>
          <p:nvPr>
            <p:ph type="title" hasCustomPrompt="1"/>
          </p:nvPr>
        </p:nvSpPr>
        <p:spPr>
          <a:xfrm>
            <a:off x="706518" y="588391"/>
            <a:ext cx="10778971" cy="437131"/>
          </a:xfrm>
          <a:prstGeom prst="rect">
            <a:avLst/>
          </a:prstGeom>
        </p:spPr>
        <p:txBody>
          <a:bodyPr vert="horz" lIns="0" tIns="43960" rIns="87919" bIns="43960" rtlCol="0" anchor="t" anchorCtr="0">
            <a:noAutofit/>
          </a:bodyPr>
          <a:lstStyle>
            <a:lvl1pPr algn="ctr">
              <a:defRPr baseline="0"/>
            </a:lvl1pPr>
          </a:lstStyle>
          <a:p>
            <a:r>
              <a:rPr lang="en-US"/>
              <a:t>Click to Add Slide Title in Title Case</a:t>
            </a:r>
          </a:p>
        </p:txBody>
      </p:sp>
      <p:sp>
        <p:nvSpPr>
          <p:cNvPr id="16" name="Text Placeholder 3"/>
          <p:cNvSpPr>
            <a:spLocks noGrp="1"/>
          </p:cNvSpPr>
          <p:nvPr>
            <p:ph type="body" sz="quarter" idx="20" hasCustomPrompt="1"/>
          </p:nvPr>
        </p:nvSpPr>
        <p:spPr>
          <a:xfrm>
            <a:off x="705973" y="5186451"/>
            <a:ext cx="3296066" cy="1238656"/>
          </a:xfrm>
        </p:spPr>
        <p:txBody>
          <a:bodyPr lIns="182880" tIns="0" rIns="182880" bIns="0"/>
          <a:lstStyle>
            <a:lvl1pPr marL="0" indent="0" algn="ctr">
              <a:lnSpc>
                <a:spcPct val="100000"/>
              </a:lnSpc>
              <a:spcBef>
                <a:spcPts val="600"/>
              </a:spcBef>
              <a:buNone/>
              <a:defRPr sz="1800" b="0" i="0" baseline="0">
                <a:latin typeface="+mn-lt"/>
                <a:ea typeface="Gotham Book" panose="02000604040000020004" pitchFamily="50" charset="0"/>
                <a:cs typeface="Gotham Book" panose="02000604040000020004" pitchFamily="50" charset="0"/>
              </a:defRPr>
            </a:lvl1pPr>
          </a:lstStyle>
          <a:p>
            <a:pPr lvl="0"/>
            <a:r>
              <a:rPr lang="en-US"/>
              <a:t>Click to add description text on these lines. Keep it short and simple.</a:t>
            </a:r>
          </a:p>
        </p:txBody>
      </p:sp>
      <p:sp>
        <p:nvSpPr>
          <p:cNvPr id="17" name="Content Placeholder 11"/>
          <p:cNvSpPr>
            <a:spLocks noGrp="1"/>
          </p:cNvSpPr>
          <p:nvPr>
            <p:ph sz="quarter" idx="21" hasCustomPrompt="1"/>
          </p:nvPr>
        </p:nvSpPr>
        <p:spPr>
          <a:xfrm>
            <a:off x="4654523" y="2798629"/>
            <a:ext cx="2730207" cy="1641453"/>
          </a:xfrm>
        </p:spPr>
        <p:txBody>
          <a:bodyPr lIns="182880" tIns="0" rIns="182880" bIns="0" anchor="ctr"/>
          <a:lstStyle>
            <a:lvl1pPr marL="0" indent="0" algn="ctr">
              <a:buNone/>
              <a:defRPr sz="2200" b="0" i="0" baseline="0">
                <a:latin typeface="Gotham Light" charset="0"/>
                <a:ea typeface="Gotham Light" charset="0"/>
                <a:cs typeface="Gotham Light" charset="0"/>
              </a:defRPr>
            </a:lvl1pPr>
            <a:lvl2pPr algn="ctr">
              <a:defRPr sz="2200"/>
            </a:lvl2pPr>
            <a:lvl3pPr algn="ctr">
              <a:defRPr sz="2200"/>
            </a:lvl3pPr>
            <a:lvl4pPr algn="ctr">
              <a:defRPr sz="2200"/>
            </a:lvl4pPr>
            <a:lvl5pPr algn="ctr">
              <a:defRPr sz="2200"/>
            </a:lvl5pPr>
          </a:lstStyle>
          <a:p>
            <a:pPr lvl="0"/>
            <a:r>
              <a:rPr lang="en-US"/>
              <a:t>Click to add icon</a:t>
            </a:r>
          </a:p>
        </p:txBody>
      </p:sp>
      <p:sp>
        <p:nvSpPr>
          <p:cNvPr id="18" name="Text Placeholder 3"/>
          <p:cNvSpPr>
            <a:spLocks noGrp="1"/>
          </p:cNvSpPr>
          <p:nvPr>
            <p:ph type="body" sz="quarter" idx="22" hasCustomPrompt="1"/>
          </p:nvPr>
        </p:nvSpPr>
        <p:spPr>
          <a:xfrm>
            <a:off x="4371595" y="4725166"/>
            <a:ext cx="3296065" cy="352404"/>
          </a:xfrm>
        </p:spPr>
        <p:txBody>
          <a:bodyPr lIns="182880" tIns="0" rIns="182880" bIns="0"/>
          <a:lstStyle>
            <a:lvl1pPr marL="0" indent="0" algn="ctr">
              <a:lnSpc>
                <a:spcPct val="100000"/>
              </a:lnSpc>
              <a:spcBef>
                <a:spcPts val="600"/>
              </a:spcBef>
              <a:buNone/>
              <a:defRPr sz="2000" b="0" i="0" baseline="0">
                <a:solidFill>
                  <a:schemeClr val="accent1"/>
                </a:solidFill>
                <a:latin typeface="+mn-lt"/>
                <a:ea typeface="Gotham Book" panose="02000604040000020004" pitchFamily="50" charset="0"/>
                <a:cs typeface="Gotham Book" panose="02000604040000020004" pitchFamily="50" charset="0"/>
              </a:defRPr>
            </a:lvl1pPr>
          </a:lstStyle>
          <a:p>
            <a:pPr lvl="0"/>
            <a:r>
              <a:rPr lang="en-US"/>
              <a:t>Click to add text</a:t>
            </a:r>
          </a:p>
        </p:txBody>
      </p:sp>
      <p:sp>
        <p:nvSpPr>
          <p:cNvPr id="19" name="Text Placeholder 3"/>
          <p:cNvSpPr>
            <a:spLocks noGrp="1"/>
          </p:cNvSpPr>
          <p:nvPr>
            <p:ph type="body" sz="quarter" idx="23" hasCustomPrompt="1"/>
          </p:nvPr>
        </p:nvSpPr>
        <p:spPr>
          <a:xfrm>
            <a:off x="4371594" y="5186451"/>
            <a:ext cx="3296066" cy="1238656"/>
          </a:xfrm>
        </p:spPr>
        <p:txBody>
          <a:bodyPr lIns="182880" tIns="0" rIns="182880" bIns="0"/>
          <a:lstStyle>
            <a:lvl1pPr marL="0" indent="0" algn="ctr">
              <a:lnSpc>
                <a:spcPct val="100000"/>
              </a:lnSpc>
              <a:spcBef>
                <a:spcPts val="600"/>
              </a:spcBef>
              <a:buNone/>
              <a:defRPr sz="1800" b="0" i="0" baseline="0">
                <a:latin typeface="+mn-lt"/>
                <a:ea typeface="Gotham Book" panose="02000604040000020004" pitchFamily="50" charset="0"/>
                <a:cs typeface="Gotham Book" panose="02000604040000020004" pitchFamily="50" charset="0"/>
              </a:defRPr>
            </a:lvl1pPr>
          </a:lstStyle>
          <a:p>
            <a:pPr lvl="0"/>
            <a:r>
              <a:rPr lang="en-US"/>
              <a:t>Click to add description text on these lines. Keep it short and simple.</a:t>
            </a:r>
          </a:p>
        </p:txBody>
      </p:sp>
      <p:sp>
        <p:nvSpPr>
          <p:cNvPr id="20" name="Content Placeholder 11"/>
          <p:cNvSpPr>
            <a:spLocks noGrp="1"/>
          </p:cNvSpPr>
          <p:nvPr>
            <p:ph sz="quarter" idx="24" hasCustomPrompt="1"/>
          </p:nvPr>
        </p:nvSpPr>
        <p:spPr>
          <a:xfrm>
            <a:off x="8322657" y="2798629"/>
            <a:ext cx="2730207" cy="1641453"/>
          </a:xfrm>
        </p:spPr>
        <p:txBody>
          <a:bodyPr lIns="182880" tIns="0" rIns="182880" bIns="0" anchor="ctr"/>
          <a:lstStyle>
            <a:lvl1pPr marL="0" indent="0" algn="ctr">
              <a:buNone/>
              <a:defRPr sz="2200" b="0" i="0" baseline="0">
                <a:latin typeface="Gotham Light" charset="0"/>
                <a:ea typeface="Gotham Light" charset="0"/>
                <a:cs typeface="Gotham Light" charset="0"/>
              </a:defRPr>
            </a:lvl1pPr>
            <a:lvl2pPr algn="ctr">
              <a:defRPr sz="2200"/>
            </a:lvl2pPr>
            <a:lvl3pPr algn="ctr">
              <a:defRPr sz="2200"/>
            </a:lvl3pPr>
            <a:lvl4pPr algn="ctr">
              <a:defRPr sz="2200"/>
            </a:lvl4pPr>
            <a:lvl5pPr algn="ctr">
              <a:defRPr sz="2200"/>
            </a:lvl5pPr>
          </a:lstStyle>
          <a:p>
            <a:pPr lvl="0"/>
            <a:r>
              <a:rPr lang="en-US"/>
              <a:t>Click to add icon</a:t>
            </a:r>
          </a:p>
        </p:txBody>
      </p:sp>
      <p:sp>
        <p:nvSpPr>
          <p:cNvPr id="21" name="Text Placeholder 3"/>
          <p:cNvSpPr>
            <a:spLocks noGrp="1"/>
          </p:cNvSpPr>
          <p:nvPr>
            <p:ph type="body" sz="quarter" idx="25" hasCustomPrompt="1"/>
          </p:nvPr>
        </p:nvSpPr>
        <p:spPr>
          <a:xfrm>
            <a:off x="8037215" y="4725166"/>
            <a:ext cx="3296065" cy="352404"/>
          </a:xfrm>
        </p:spPr>
        <p:txBody>
          <a:bodyPr lIns="182880" tIns="0" rIns="182880" bIns="0"/>
          <a:lstStyle>
            <a:lvl1pPr marL="0" indent="0" algn="ctr">
              <a:lnSpc>
                <a:spcPct val="100000"/>
              </a:lnSpc>
              <a:spcBef>
                <a:spcPts val="600"/>
              </a:spcBef>
              <a:buNone/>
              <a:defRPr sz="2000" b="0" i="0" baseline="0">
                <a:solidFill>
                  <a:schemeClr val="accent1"/>
                </a:solidFill>
                <a:latin typeface="+mn-lt"/>
                <a:ea typeface="Gotham Book" panose="02000604040000020004" pitchFamily="50" charset="0"/>
                <a:cs typeface="Gotham Book" panose="02000604040000020004" pitchFamily="50" charset="0"/>
              </a:defRPr>
            </a:lvl1pPr>
          </a:lstStyle>
          <a:p>
            <a:pPr lvl="0"/>
            <a:r>
              <a:rPr lang="en-US"/>
              <a:t>Click to add text</a:t>
            </a:r>
          </a:p>
        </p:txBody>
      </p:sp>
      <p:sp>
        <p:nvSpPr>
          <p:cNvPr id="22" name="Text Placeholder 3"/>
          <p:cNvSpPr>
            <a:spLocks noGrp="1"/>
          </p:cNvSpPr>
          <p:nvPr>
            <p:ph type="body" sz="quarter" idx="26" hasCustomPrompt="1"/>
          </p:nvPr>
        </p:nvSpPr>
        <p:spPr>
          <a:xfrm>
            <a:off x="8037214" y="5186451"/>
            <a:ext cx="3296066" cy="1238656"/>
          </a:xfrm>
        </p:spPr>
        <p:txBody>
          <a:bodyPr lIns="182880" tIns="0" rIns="182880" bIns="0"/>
          <a:lstStyle>
            <a:lvl1pPr marL="0" indent="0" algn="ctr">
              <a:lnSpc>
                <a:spcPct val="100000"/>
              </a:lnSpc>
              <a:spcBef>
                <a:spcPts val="600"/>
              </a:spcBef>
              <a:buNone/>
              <a:defRPr sz="1800" b="0" i="0" baseline="0">
                <a:latin typeface="+mn-lt"/>
                <a:ea typeface="Gotham Book" panose="02000604040000020004" pitchFamily="50" charset="0"/>
                <a:cs typeface="Gotham Book" panose="02000604040000020004" pitchFamily="50" charset="0"/>
              </a:defRPr>
            </a:lvl1pPr>
          </a:lstStyle>
          <a:p>
            <a:pPr lvl="0"/>
            <a:r>
              <a:rPr lang="en-US"/>
              <a:t>Click to add description text on these lines. Keep it short and simple.</a:t>
            </a:r>
          </a:p>
        </p:txBody>
      </p:sp>
      <p:sp>
        <p:nvSpPr>
          <p:cNvPr id="13" name="Text Placeholder 3"/>
          <p:cNvSpPr>
            <a:spLocks noGrp="1"/>
          </p:cNvSpPr>
          <p:nvPr>
            <p:ph type="body" sz="quarter" idx="27" hasCustomPrompt="1"/>
          </p:nvPr>
        </p:nvSpPr>
        <p:spPr>
          <a:xfrm>
            <a:off x="705973" y="1310606"/>
            <a:ext cx="10779516" cy="1188658"/>
          </a:xfrm>
        </p:spPr>
        <p:txBody>
          <a:bodyPr lIns="182880" tIns="0" rIns="182880" bIns="0" anchor="ctr"/>
          <a:lstStyle>
            <a:lvl1pPr marL="0" indent="0" algn="l">
              <a:spcBef>
                <a:spcPts val="600"/>
              </a:spcBef>
              <a:buNone/>
              <a:defRPr sz="2000" b="0" i="0" baseline="0">
                <a:latin typeface="+mn-lt"/>
                <a:ea typeface="Gotham Book" panose="02000604040000020004" pitchFamily="50" charset="0"/>
                <a:cs typeface="Gotham Book" panose="02000604040000020004" pitchFamily="50" charset="0"/>
              </a:defRPr>
            </a:lvl1pPr>
          </a:lstStyle>
          <a:p>
            <a:pPr lvl="0"/>
            <a:r>
              <a:rPr lang="en-US"/>
              <a:t>Add a short bit of description text in this area. Try keeping the text on a slide to a minimum. But sometimes we know descriptions are necessary. </a:t>
            </a:r>
          </a:p>
        </p:txBody>
      </p:sp>
    </p:spTree>
  </p:cSld>
  <p:clrMapOvr>
    <a:masterClrMapping/>
  </p:clrMapOvr>
  <p:extLst>
    <p:ext uri="{DCECCB84-F9BA-43D5-87BE-67443E8EF086}">
      <p15:sldGuideLst xmlns:p15="http://schemas.microsoft.com/office/powerpoint/2012/main">
        <p15:guide id="1" orient="horz" pos="1152">
          <p15:clr>
            <a:srgbClr val="FBAE40"/>
          </p15:clr>
        </p15:guide>
        <p15:guide id="2"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emo (Optional)">
    <p:spTree>
      <p:nvGrpSpPr>
        <p:cNvPr id="1" name=""/>
        <p:cNvGrpSpPr/>
        <p:nvPr/>
      </p:nvGrpSpPr>
      <p:grpSpPr>
        <a:xfrm>
          <a:off x="0" y="0"/>
          <a:ext cx="0" cy="0"/>
          <a:chOff x="0" y="0"/>
          <a:chExt cx="0" cy="0"/>
        </a:xfrm>
      </p:grpSpPr>
      <p:sp>
        <p:nvSpPr>
          <p:cNvPr id="13" name="Rectangle 12"/>
          <p:cNvSpPr/>
          <p:nvPr userDrawn="1"/>
        </p:nvSpPr>
        <p:spPr>
          <a:xfrm>
            <a:off x="0" y="0"/>
            <a:ext cx="4635500" cy="6858000"/>
          </a:xfrm>
          <a:prstGeom prst="rect">
            <a:avLst/>
          </a:prstGeom>
          <a:solidFill>
            <a:schemeClr val="accent2"/>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err="1">
              <a:solidFill>
                <a:schemeClr val="bg1"/>
              </a:solidFill>
              <a:latin typeface="Gotham Medium" panose="02000604030000020004" pitchFamily="50" charset="0"/>
            </a:endParaRP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4635500" cy="6858000"/>
          </a:xfrm>
          <a:prstGeom prst="rect">
            <a:avLst/>
          </a:prstGeom>
        </p:spPr>
      </p:pic>
      <p:pic>
        <p:nvPicPr>
          <p:cNvPr id="3" name="Picture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4635500" cy="6858000"/>
          </a:xfrm>
          <a:prstGeom prst="rect">
            <a:avLst/>
          </a:prstGeom>
        </p:spPr>
      </p:pic>
      <p:sp>
        <p:nvSpPr>
          <p:cNvPr id="10" name="TextBox 9"/>
          <p:cNvSpPr txBox="1"/>
          <p:nvPr userDrawn="1"/>
        </p:nvSpPr>
        <p:spPr>
          <a:xfrm>
            <a:off x="0" y="2054618"/>
            <a:ext cx="4629149" cy="477054"/>
          </a:xfrm>
          <a:prstGeom prst="rect">
            <a:avLst/>
          </a:prstGeom>
          <a:noFill/>
        </p:spPr>
        <p:txBody>
          <a:bodyPr wrap="square" rtlCol="0">
            <a:spAutoFit/>
          </a:bodyPr>
          <a:lstStyle/>
          <a:p>
            <a:pPr algn="ctr">
              <a:lnSpc>
                <a:spcPts val="3000"/>
              </a:lnSpc>
            </a:pPr>
            <a:r>
              <a:rPr lang="en-US" sz="3600" b="0" i="0">
                <a:solidFill>
                  <a:schemeClr val="bg1"/>
                </a:solidFill>
                <a:latin typeface="+mj-lt"/>
                <a:ea typeface="Gotham Light" charset="0"/>
                <a:cs typeface="Gotham Light" charset="0"/>
              </a:rPr>
              <a:t>Demo</a:t>
            </a:r>
          </a:p>
        </p:txBody>
      </p:sp>
      <p:sp>
        <p:nvSpPr>
          <p:cNvPr id="8" name="Text Placeholder 16"/>
          <p:cNvSpPr>
            <a:spLocks noGrp="1"/>
          </p:cNvSpPr>
          <p:nvPr>
            <p:ph type="body" sz="quarter" idx="12" hasCustomPrompt="1"/>
          </p:nvPr>
        </p:nvSpPr>
        <p:spPr>
          <a:xfrm>
            <a:off x="5181600" y="328230"/>
            <a:ext cx="6463307" cy="5990425"/>
          </a:xfrm>
        </p:spPr>
        <p:txBody>
          <a:bodyPr anchor="ctr"/>
          <a:lstStyle>
            <a:lvl1pPr algn="l">
              <a:lnSpc>
                <a:spcPct val="100000"/>
              </a:lnSpc>
              <a:defRPr sz="2400" baseline="0">
                <a:solidFill>
                  <a:schemeClr val="accent2"/>
                </a:solidFill>
              </a:defRPr>
            </a:lvl1pPr>
            <a:lvl2pPr algn="l">
              <a:defRPr sz="2400" b="0" i="0">
                <a:solidFill>
                  <a:schemeClr val="accent2"/>
                </a:solidFill>
                <a:latin typeface="Gotham Book" panose="02000604040000020004" pitchFamily="50" charset="0"/>
                <a:ea typeface="Gotham Book" panose="02000604040000020004" pitchFamily="50" charset="0"/>
                <a:cs typeface="Gotham Book" panose="02000604040000020004" pitchFamily="50" charset="0"/>
              </a:defRPr>
            </a:lvl2pPr>
            <a:lvl3pPr algn="l">
              <a:defRPr sz="2400" b="0" i="0">
                <a:solidFill>
                  <a:schemeClr val="accent2"/>
                </a:solidFill>
                <a:latin typeface="Gotham Book" panose="02000604040000020004" pitchFamily="50" charset="0"/>
                <a:ea typeface="Gotham Book" panose="02000604040000020004" pitchFamily="50" charset="0"/>
                <a:cs typeface="Gotham Book" panose="02000604040000020004" pitchFamily="50" charset="0"/>
              </a:defRPr>
            </a:lvl3pPr>
            <a:lvl4pPr algn="l">
              <a:defRPr sz="2400" b="0" i="0">
                <a:solidFill>
                  <a:schemeClr val="accent2"/>
                </a:solidFill>
                <a:latin typeface="Gotham Book" panose="02000604040000020004" pitchFamily="50" charset="0"/>
                <a:ea typeface="Gotham Book" panose="02000604040000020004" pitchFamily="50" charset="0"/>
                <a:cs typeface="Gotham Book" panose="02000604040000020004" pitchFamily="50" charset="0"/>
              </a:defRPr>
            </a:lvl4pPr>
            <a:lvl5pPr algn="l">
              <a:defRPr sz="2400" b="0" i="0">
                <a:solidFill>
                  <a:schemeClr val="accent2"/>
                </a:solidFill>
                <a:latin typeface="Gotham Book" panose="02000604040000020004" pitchFamily="50" charset="0"/>
                <a:ea typeface="Gotham Book" panose="02000604040000020004" pitchFamily="50" charset="0"/>
                <a:cs typeface="Gotham Book" panose="02000604040000020004" pitchFamily="50" charset="0"/>
              </a:defRPr>
            </a:lvl5pPr>
            <a:lvl6pPr>
              <a:defRPr>
                <a:solidFill>
                  <a:schemeClr val="accent2"/>
                </a:solidFill>
              </a:defRPr>
            </a:lvl6pPr>
            <a:lvl7pPr>
              <a:defRPr>
                <a:solidFill>
                  <a:schemeClr val="accent2"/>
                </a:solidFill>
              </a:defRPr>
            </a:lvl7pPr>
            <a:lvl8pPr>
              <a:defRPr>
                <a:solidFill>
                  <a:schemeClr val="accent2"/>
                </a:solidFill>
              </a:defRPr>
            </a:lvl8pPr>
            <a:lvl9pPr marL="2286000" indent="0">
              <a:buNone/>
              <a:defRPr>
                <a:solidFill>
                  <a:schemeClr val="accent2"/>
                </a:solidFill>
              </a:defRPr>
            </a:lvl9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11" name="Rectangle 10"/>
          <p:cNvSpPr/>
          <p:nvPr userDrawn="1"/>
        </p:nvSpPr>
        <p:spPr>
          <a:xfrm>
            <a:off x="-1463041" y="0"/>
            <a:ext cx="1463041" cy="738664"/>
          </a:xfrm>
          <a:prstGeom prst="rect">
            <a:avLst/>
          </a:prstGeom>
        </p:spPr>
        <p:txBody>
          <a:bodyPr wrap="square">
            <a:spAutoFit/>
          </a:bodyPr>
          <a:lstStyle/>
          <a:p>
            <a:pPr algn="r"/>
            <a:r>
              <a:rPr lang="en-US" sz="1400" b="0">
                <a:latin typeface="Gotham Medium" panose="02000604030000020004" pitchFamily="50" charset="0"/>
              </a:rPr>
              <a:t>This bullet list is </a:t>
            </a:r>
            <a:r>
              <a:rPr lang="en-US" sz="1400" b="1">
                <a:solidFill>
                  <a:schemeClr val="accent1"/>
                </a:solidFill>
                <a:latin typeface="Gotham Medium" panose="02000604030000020004" pitchFamily="50" charset="0"/>
              </a:rPr>
              <a:t>preset</a:t>
            </a:r>
            <a:r>
              <a:rPr lang="en-US" sz="1400" b="0">
                <a:solidFill>
                  <a:schemeClr val="accent1"/>
                </a:solidFill>
                <a:latin typeface="Gotham Medium" panose="02000604030000020004" pitchFamily="50" charset="0"/>
              </a:rPr>
              <a:t> </a:t>
            </a:r>
            <a:r>
              <a:rPr lang="en-US" sz="1400" b="0">
                <a:latin typeface="Gotham Medium" panose="02000604030000020004" pitchFamily="50" charset="0"/>
              </a:rPr>
              <a:t>with </a:t>
            </a:r>
            <a:r>
              <a:rPr lang="en-US" sz="1400" b="1">
                <a:solidFill>
                  <a:schemeClr val="accent1"/>
                </a:solidFill>
                <a:latin typeface="Gotham Medium" panose="02000604030000020004" pitchFamily="50" charset="0"/>
              </a:rPr>
              <a:t>animations</a:t>
            </a:r>
          </a:p>
        </p:txBody>
      </p:sp>
    </p:spTree>
    <p:extLst>
      <p:ext uri="{BB962C8B-B14F-4D97-AF65-F5344CB8AC3E}">
        <p14:creationId xmlns:p14="http://schemas.microsoft.com/office/powerpoint/2010/main" val="1815017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0"/>
                                          </p:stCondLst>
                                        </p:cTn>
                                        <p:tgtEl>
                                          <p:spTgt spid="3"/>
                                        </p:tgtEl>
                                        <p:attrNameLst>
                                          <p:attrName>style.visibility</p:attrName>
                                        </p:attrNameLst>
                                      </p:cBhvr>
                                      <p:to>
                                        <p:strVal val="hidden"/>
                                      </p:to>
                                    </p:set>
                                  </p:childTnLst>
                                </p:cTn>
                              </p:par>
                              <p:par>
                                <p:cTn id="7" presetID="1" presetClass="entr" presetSubtype="0" fill="hold" nodeType="withEffect">
                                  <p:stCondLst>
                                    <p:cond delay="50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xit" presetSubtype="0" fill="hold" nodeType="withEffect">
                                  <p:stCondLst>
                                    <p:cond delay="5000"/>
                                  </p:stCondLst>
                                  <p:childTnLst>
                                    <p:set>
                                      <p:cBhvr>
                                        <p:cTn id="10" dur="1" fill="hold">
                                          <p:stCondLst>
                                            <p:cond delay="0"/>
                                          </p:stCondLst>
                                        </p:cTn>
                                        <p:tgtEl>
                                          <p:spTgt spid="2"/>
                                        </p:tgtEl>
                                        <p:attrNameLst>
                                          <p:attrName>style.visibility</p:attrName>
                                        </p:attrNameLst>
                                      </p:cBhvr>
                                      <p:to>
                                        <p:strVal val="hidden"/>
                                      </p:to>
                                    </p:set>
                                  </p:childTnLst>
                                </p:cTn>
                              </p:par>
                            </p:childTnLst>
                          </p:cTn>
                        </p:par>
                        <p:par>
                          <p:cTn id="11" fill="hold">
                            <p:stCondLst>
                              <p:cond delay="5000"/>
                            </p:stCondLst>
                            <p:childTnLst>
                              <p:par>
                                <p:cTn id="12" presetID="1" presetClass="entr" presetSubtype="0" fill="hold" nodeType="afterEffect">
                                  <p:stCondLst>
                                    <p:cond delay="0"/>
                                  </p:stCondLst>
                                  <p:childTnLst>
                                    <p:set>
                                      <p:cBhvr>
                                        <p:cTn id="13" dur="1" fill="hold">
                                          <p:stCondLst>
                                            <p:cond delay="0"/>
                                          </p:stCondLst>
                                        </p:cTn>
                                        <p:tgtEl>
                                          <p:spTgt spid="3"/>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8">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8">
                                            <p:txEl>
                                              <p:pRg st="0" end="0"/>
                                            </p:txEl>
                                          </p:spTgt>
                                        </p:tgtEl>
                                        <p:attrNameLst>
                                          <p:attrName>ppt_c</p:attrName>
                                        </p:attrNameLst>
                                      </p:cBhvr>
                                      <p:to>
                                        <a:schemeClr val="tx2"/>
                                      </p:to>
                                    </p:animClr>
                                  </p:sub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8">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8">
                                            <p:txEl>
                                              <p:pRg st="1" end="1"/>
                                            </p:txEl>
                                          </p:spTgt>
                                        </p:tgtEl>
                                        <p:attrNameLst>
                                          <p:attrName>ppt_c</p:attrName>
                                        </p:attrNameLst>
                                      </p:cBhvr>
                                      <p:to>
                                        <a:schemeClr val="tx2"/>
                                      </p:to>
                                    </p:animClr>
                                  </p:sub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8">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8">
                                            <p:txEl>
                                              <p:pRg st="2" end="2"/>
                                            </p:txEl>
                                          </p:spTgt>
                                        </p:tgtEl>
                                        <p:attrNameLst>
                                          <p:attrName>ppt_c</p:attrName>
                                        </p:attrNameLst>
                                      </p:cBhvr>
                                      <p:to>
                                        <a:schemeClr val="tx2"/>
                                      </p:to>
                                    </p:animClr>
                                  </p:sub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8">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8">
                                            <p:txEl>
                                              <p:pRg st="3" end="3"/>
                                            </p:txEl>
                                          </p:spTgt>
                                        </p:tgtEl>
                                        <p:attrNameLst>
                                          <p:attrName>ppt_c</p:attrName>
                                        </p:attrNameLst>
                                      </p:cBhvr>
                                      <p:to>
                                        <a:schemeClr val="tx2"/>
                                      </p:to>
                                    </p:animClr>
                                  </p:sub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8">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8">
                                            <p:txEl>
                                              <p:pRg st="4" end="4"/>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tmplLst>
          <p:tmpl lvl="1">
            <p:tnLst>
              <p:par>
                <p:cTn presetID="1" presetClass="entr" presetSubtype="0" fill="hold" nodeType="clickEffect">
                  <p:stCondLst>
                    <p:cond delay="0"/>
                  </p:stCondLst>
                  <p:childTnLst>
                    <p:set>
                      <p:cBhvr>
                        <p:cTn dur="1" fill="hold">
                          <p:stCondLst>
                            <p:cond delay="0"/>
                          </p:stCondLst>
                        </p:cTn>
                        <p:tgtEl>
                          <p:spTgt spid="8"/>
                        </p:tgtEl>
                        <p:attrNameLst>
                          <p:attrName>style.visibility</p:attrName>
                        </p:attrNameLst>
                      </p:cBhvr>
                      <p:to>
                        <p:strVal val="visible"/>
                      </p:to>
                    </p:set>
                  </p:childTnLst>
                  <p:subTnLst>
                    <p:animClr clrSpc="rgb" dir="cw">
                      <p:cBhvr override="childStyle">
                        <p:cTn dur="1" fill="hold" display="0" masterRel="nextClick" afterEffect="1"/>
                        <p:tgtEl>
                          <p:spTgt spid="8"/>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8"/>
                        </p:tgtEl>
                        <p:attrNameLst>
                          <p:attrName>style.visibility</p:attrName>
                        </p:attrNameLst>
                      </p:cBhvr>
                      <p:to>
                        <p:strVal val="visible"/>
                      </p:to>
                    </p:set>
                  </p:childTnLst>
                  <p:subTnLst>
                    <p:animClr clrSpc="rgb" dir="cw">
                      <p:cBhvr override="childStyle">
                        <p:cTn dur="1" fill="hold" display="0" masterRel="nextClick" afterEffect="1"/>
                        <p:tgtEl>
                          <p:spTgt spid="8"/>
                        </p:tgtEl>
                        <p:attrNameLst>
                          <p:attrName>ppt_c</p:attrName>
                        </p:attrNameLst>
                      </p:cBhvr>
                      <p:to>
                        <a:schemeClr val="tx2"/>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8"/>
                        </p:tgtEl>
                        <p:attrNameLst>
                          <p:attrName>style.visibility</p:attrName>
                        </p:attrNameLst>
                      </p:cBhvr>
                      <p:to>
                        <p:strVal val="visible"/>
                      </p:to>
                    </p:set>
                  </p:childTnLst>
                  <p:subTnLst>
                    <p:animClr clrSpc="rgb" dir="cw">
                      <p:cBhvr override="childStyle">
                        <p:cTn dur="1" fill="hold" display="0" masterRel="nextClick" afterEffect="1"/>
                        <p:tgtEl>
                          <p:spTgt spid="8"/>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8"/>
                        </p:tgtEl>
                        <p:attrNameLst>
                          <p:attrName>style.visibility</p:attrName>
                        </p:attrNameLst>
                      </p:cBhvr>
                      <p:to>
                        <p:strVal val="visible"/>
                      </p:to>
                    </p:set>
                  </p:childTnLst>
                  <p:subTnLst>
                    <p:animClr clrSpc="rgb" dir="cw">
                      <p:cBhvr override="childStyle">
                        <p:cTn dur="1" fill="hold" display="0" masterRel="nextClick" afterEffect="1"/>
                        <p:tgtEl>
                          <p:spTgt spid="8"/>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8"/>
                        </p:tgtEl>
                        <p:attrNameLst>
                          <p:attrName>style.visibility</p:attrName>
                        </p:attrNameLst>
                      </p:cBhvr>
                      <p:to>
                        <p:strVal val="visible"/>
                      </p:to>
                    </p:set>
                  </p:childTnLst>
                  <p:subTnLst>
                    <p:animClr clrSpc="rgb" dir="cw">
                      <p:cBhvr override="childStyle">
                        <p:cTn dur="1" fill="hold" display="0" masterRel="nextClick" afterEffect="1"/>
                        <p:tgtEl>
                          <p:spTgt spid="8"/>
                        </p:tgtEl>
                        <p:attrNameLst>
                          <p:attrName>ppt_c</p:attrName>
                        </p:attrNameLst>
                      </p:cBhvr>
                      <p:to>
                        <a:schemeClr val="tx2"/>
                      </p:to>
                    </p:animClr>
                  </p:subTnLst>
                </p:cTn>
              </p:par>
            </p:tnLst>
          </p:tmpl>
          <p:tmpl lvl="6">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subTnLst>
                    <p:animClr clrSpc="rgb" dir="cw">
                      <p:cBhvr override="childStyle">
                        <p:cTn dur="1" fill="hold" display="0" masterRel="nextClick" afterEffect="1"/>
                        <p:tgtEl>
                          <p:spTgt spid="8"/>
                        </p:tgtEl>
                        <p:attrNameLst>
                          <p:attrName>ppt_c</p:attrName>
                        </p:attrNameLst>
                      </p:cBhvr>
                      <p:to>
                        <a:schemeClr val="tx2"/>
                      </p:to>
                    </p:animClr>
                  </p:subTnLst>
                </p:cTn>
              </p:par>
            </p:tnLst>
          </p:tmpl>
          <p:tmpl lvl="7">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subTnLst>
                    <p:animClr clrSpc="rgb" dir="cw">
                      <p:cBhvr override="childStyle">
                        <p:cTn dur="1" fill="hold" display="0" masterRel="nextClick" afterEffect="1"/>
                        <p:tgtEl>
                          <p:spTgt spid="8"/>
                        </p:tgtEl>
                        <p:attrNameLst>
                          <p:attrName>ppt_c</p:attrName>
                        </p:attrNameLst>
                      </p:cBhvr>
                      <p:to>
                        <a:schemeClr val="tx2"/>
                      </p:to>
                    </p:animClr>
                  </p:subTnLst>
                </p:cTn>
              </p:par>
            </p:tnLst>
          </p:tmpl>
          <p:tmpl lvl="8">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subTnLst>
                    <p:animClr clrSpc="rgb" dir="cw">
                      <p:cBhvr override="childStyle">
                        <p:cTn dur="1" fill="hold" display="0" masterRel="nextClick" afterEffect="1"/>
                        <p:tgtEl>
                          <p:spTgt spid="8"/>
                        </p:tgtEl>
                        <p:attrNameLst>
                          <p:attrName>ppt_c</p:attrName>
                        </p:attrNameLst>
                      </p:cBhvr>
                      <p:to>
                        <a:schemeClr val="tx2"/>
                      </p:to>
                    </p:animClr>
                  </p:subTnLst>
                </p:cTn>
              </p:par>
            </p:tnLst>
          </p:tmpl>
          <p:tmpl lvl="9">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Lst>
  </p:timing>
  <p:extLst>
    <p:ext uri="{DCECCB84-F9BA-43D5-87BE-67443E8EF086}">
      <p15:sldGuideLst xmlns:p15="http://schemas.microsoft.com/office/powerpoint/2012/main">
        <p15:guide id="1" orient="horz" pos="2160">
          <p15:clr>
            <a:srgbClr val="FBAE40"/>
          </p15:clr>
        </p15:guide>
        <p15:guide id="2" pos="3264">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Icon or Image Chunking: Two Items">
    <p:spTree>
      <p:nvGrpSpPr>
        <p:cNvPr id="1" name=""/>
        <p:cNvGrpSpPr/>
        <p:nvPr/>
      </p:nvGrpSpPr>
      <p:grpSpPr>
        <a:xfrm>
          <a:off x="0" y="0"/>
          <a:ext cx="0" cy="0"/>
          <a:chOff x="0" y="0"/>
          <a:chExt cx="0" cy="0"/>
        </a:xfrm>
      </p:grpSpPr>
      <p:sp>
        <p:nvSpPr>
          <p:cNvPr id="12" name="Content Placeholder 11"/>
          <p:cNvSpPr>
            <a:spLocks noGrp="1"/>
          </p:cNvSpPr>
          <p:nvPr>
            <p:ph sz="quarter" idx="12" hasCustomPrompt="1"/>
          </p:nvPr>
        </p:nvSpPr>
        <p:spPr>
          <a:xfrm>
            <a:off x="1117466" y="1828800"/>
            <a:ext cx="4267334" cy="2429933"/>
          </a:xfrm>
        </p:spPr>
        <p:txBody>
          <a:bodyPr lIns="182880" tIns="0" rIns="182880" bIns="0" anchor="ctr"/>
          <a:lstStyle>
            <a:lvl1pPr marL="0" indent="0" algn="ctr">
              <a:buNone/>
              <a:defRPr sz="2400" b="0" i="0" baseline="0">
                <a:latin typeface="Gotham Light" pitchFamily="50" charset="0"/>
                <a:ea typeface="Gotham Light" pitchFamily="50" charset="0"/>
                <a:cs typeface="Gotham Light" pitchFamily="50" charset="0"/>
              </a:defRPr>
            </a:lvl1pPr>
            <a:lvl2pPr marL="297073" indent="0" algn="l">
              <a:buNone/>
              <a:defRPr sz="2200"/>
            </a:lvl2pPr>
            <a:lvl3pPr marL="596176" indent="0" algn="l">
              <a:buNone/>
              <a:defRPr sz="2200"/>
            </a:lvl3pPr>
            <a:lvl4pPr marL="883076" indent="0" algn="l">
              <a:buNone/>
              <a:defRPr sz="2200"/>
            </a:lvl4pPr>
            <a:lvl5pPr marL="1096722" indent="0" algn="l">
              <a:buNone/>
              <a:defRPr sz="2200"/>
            </a:lvl5pPr>
          </a:lstStyle>
          <a:p>
            <a:pPr lvl="0"/>
            <a:r>
              <a:rPr lang="en-US"/>
              <a:t>Click to add </a:t>
            </a:r>
            <a:br>
              <a:rPr lang="en-US"/>
            </a:br>
            <a:r>
              <a:rPr lang="en-US"/>
              <a:t>image or icon</a:t>
            </a:r>
          </a:p>
        </p:txBody>
      </p:sp>
      <p:sp>
        <p:nvSpPr>
          <p:cNvPr id="4" name="Text Placeholder 3"/>
          <p:cNvSpPr>
            <a:spLocks noGrp="1"/>
          </p:cNvSpPr>
          <p:nvPr>
            <p:ph type="body" sz="quarter" idx="14" hasCustomPrompt="1"/>
          </p:nvPr>
        </p:nvSpPr>
        <p:spPr>
          <a:xfrm>
            <a:off x="705972" y="4568349"/>
            <a:ext cx="5095377" cy="1408906"/>
          </a:xfrm>
        </p:spPr>
        <p:txBody>
          <a:bodyPr lIns="182880" tIns="0" rIns="182880" bIns="0"/>
          <a:lstStyle>
            <a:lvl1pPr marL="0" indent="0" algn="ctr">
              <a:lnSpc>
                <a:spcPct val="100000"/>
              </a:lnSpc>
              <a:spcBef>
                <a:spcPts val="600"/>
              </a:spcBef>
              <a:buNone/>
              <a:defRPr sz="2000" b="0" i="0">
                <a:latin typeface="+mn-lt"/>
                <a:ea typeface="Gotham Book" panose="02000604040000020004" pitchFamily="50" charset="0"/>
                <a:cs typeface="Gotham Book" panose="02000604040000020004" pitchFamily="50" charset="0"/>
              </a:defRPr>
            </a:lvl1pPr>
            <a:lvl2pPr>
              <a:defRPr/>
            </a:lvl2pPr>
          </a:lstStyle>
          <a:p>
            <a:pPr lvl="0"/>
            <a:r>
              <a:rPr lang="en-US"/>
              <a:t>Click to add text</a:t>
            </a:r>
          </a:p>
        </p:txBody>
      </p:sp>
      <p:sp>
        <p:nvSpPr>
          <p:cNvPr id="13" name="Text Placeholder 3"/>
          <p:cNvSpPr>
            <a:spLocks noGrp="1"/>
          </p:cNvSpPr>
          <p:nvPr>
            <p:ph type="body" sz="quarter" idx="15" hasCustomPrompt="1"/>
          </p:nvPr>
        </p:nvSpPr>
        <p:spPr>
          <a:xfrm>
            <a:off x="6393999" y="4568349"/>
            <a:ext cx="5095377" cy="1408906"/>
          </a:xfrm>
        </p:spPr>
        <p:txBody>
          <a:bodyPr lIns="182880" tIns="0" rIns="182880" bIns="0"/>
          <a:lstStyle>
            <a:lvl1pPr marL="0" indent="0" algn="ctr">
              <a:spcBef>
                <a:spcPts val="600"/>
              </a:spcBef>
              <a:buNone/>
              <a:defRPr sz="2000" b="0" i="0">
                <a:latin typeface="+mn-lt"/>
                <a:ea typeface="Gotham Book" panose="02000604040000020004" pitchFamily="50" charset="0"/>
                <a:cs typeface="Gotham Book" panose="02000604040000020004" pitchFamily="50" charset="0"/>
              </a:defRPr>
            </a:lvl1pPr>
          </a:lstStyle>
          <a:p>
            <a:pPr lvl="0"/>
            <a:r>
              <a:rPr lang="en-US"/>
              <a:t>Click to add text</a:t>
            </a:r>
          </a:p>
        </p:txBody>
      </p:sp>
      <p:sp>
        <p:nvSpPr>
          <p:cNvPr id="9" name="Content Placeholder 11"/>
          <p:cNvSpPr>
            <a:spLocks noGrp="1"/>
          </p:cNvSpPr>
          <p:nvPr>
            <p:ph sz="quarter" idx="16" hasCustomPrompt="1"/>
          </p:nvPr>
        </p:nvSpPr>
        <p:spPr>
          <a:xfrm>
            <a:off x="6808974" y="1829393"/>
            <a:ext cx="4265426" cy="2429340"/>
          </a:xfrm>
        </p:spPr>
        <p:txBody>
          <a:bodyPr lIns="182880" tIns="0" rIns="182880" bIns="0" anchor="ctr"/>
          <a:lstStyle>
            <a:lvl1pPr marL="0" indent="0" algn="ctr">
              <a:buNone/>
              <a:defRPr sz="2400" b="0" i="0" baseline="0">
                <a:latin typeface="Gotham Light" pitchFamily="50" charset="0"/>
                <a:ea typeface="Gotham Light" pitchFamily="50" charset="0"/>
                <a:cs typeface="Gotham Light" pitchFamily="50" charset="0"/>
              </a:defRPr>
            </a:lvl1pPr>
            <a:lvl2pPr marL="297073" indent="0" algn="l">
              <a:buNone/>
              <a:defRPr sz="2200"/>
            </a:lvl2pPr>
            <a:lvl3pPr marL="596176" indent="0" algn="l">
              <a:buNone/>
              <a:defRPr sz="2200"/>
            </a:lvl3pPr>
            <a:lvl4pPr marL="883076" indent="0" algn="l">
              <a:buNone/>
              <a:defRPr sz="2200"/>
            </a:lvl4pPr>
            <a:lvl5pPr marL="1096722" indent="0" algn="l">
              <a:buNone/>
              <a:defRPr sz="2200"/>
            </a:lvl5pPr>
          </a:lstStyle>
          <a:p>
            <a:pPr lvl="0"/>
            <a:r>
              <a:rPr lang="en-US"/>
              <a:t>Click to add </a:t>
            </a:r>
            <a:br>
              <a:rPr lang="en-US"/>
            </a:br>
            <a:r>
              <a:rPr lang="en-US"/>
              <a:t>image or icon</a:t>
            </a:r>
          </a:p>
        </p:txBody>
      </p:sp>
      <p:sp>
        <p:nvSpPr>
          <p:cNvPr id="10" name="Title Placeholder 1"/>
          <p:cNvSpPr>
            <a:spLocks noGrp="1"/>
          </p:cNvSpPr>
          <p:nvPr>
            <p:ph type="title" hasCustomPrompt="1"/>
          </p:nvPr>
        </p:nvSpPr>
        <p:spPr>
          <a:xfrm>
            <a:off x="706518" y="588391"/>
            <a:ext cx="10778971" cy="437131"/>
          </a:xfrm>
          <a:prstGeom prst="rect">
            <a:avLst/>
          </a:prstGeom>
        </p:spPr>
        <p:txBody>
          <a:bodyPr vert="horz" lIns="0" tIns="43960" rIns="87919" bIns="43960" rtlCol="0" anchor="t" anchorCtr="0">
            <a:noAutofit/>
          </a:bodyPr>
          <a:lstStyle>
            <a:lvl1pPr algn="ctr">
              <a:defRPr baseline="0">
                <a:latin typeface="+mj-lt"/>
              </a:defRPr>
            </a:lvl1pPr>
          </a:lstStyle>
          <a:p>
            <a:r>
              <a:rPr lang="en-US"/>
              <a:t>Click to Add Slide Title in Title Case</a:t>
            </a:r>
          </a:p>
        </p:txBody>
      </p:sp>
    </p:spTree>
    <p:extLst>
      <p:ext uri="{BB962C8B-B14F-4D97-AF65-F5344CB8AC3E}">
        <p14:creationId xmlns:p14="http://schemas.microsoft.com/office/powerpoint/2010/main" val="3751018430"/>
      </p:ext>
    </p:extLst>
  </p:cSld>
  <p:clrMapOvr>
    <a:masterClrMapping/>
  </p:clrMapOvr>
  <p:extLst>
    <p:ext uri="{DCECCB84-F9BA-43D5-87BE-67443E8EF086}">
      <p15:sldGuideLst xmlns:p15="http://schemas.microsoft.com/office/powerpoint/2012/main">
        <p15:guide id="1" orient="horz" pos="1152">
          <p15:clr>
            <a:srgbClr val="FBAE40"/>
          </p15:clr>
        </p15:guide>
        <p15:guide id="2" pos="384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Icon or Image Chunking: Three Items">
    <p:spTree>
      <p:nvGrpSpPr>
        <p:cNvPr id="1" name=""/>
        <p:cNvGrpSpPr/>
        <p:nvPr/>
      </p:nvGrpSpPr>
      <p:grpSpPr>
        <a:xfrm>
          <a:off x="0" y="0"/>
          <a:ext cx="0" cy="0"/>
          <a:chOff x="0" y="0"/>
          <a:chExt cx="0" cy="0"/>
        </a:xfrm>
      </p:grpSpPr>
      <p:sp>
        <p:nvSpPr>
          <p:cNvPr id="12" name="Content Placeholder 11"/>
          <p:cNvSpPr>
            <a:spLocks noGrp="1"/>
          </p:cNvSpPr>
          <p:nvPr>
            <p:ph sz="quarter" idx="12" hasCustomPrompt="1"/>
          </p:nvPr>
        </p:nvSpPr>
        <p:spPr>
          <a:xfrm>
            <a:off x="1081602" y="1828800"/>
            <a:ext cx="2550598" cy="2442596"/>
          </a:xfrm>
        </p:spPr>
        <p:txBody>
          <a:bodyPr lIns="182880" tIns="0" rIns="182880" bIns="0" anchor="ctr"/>
          <a:lstStyle>
            <a:lvl1pPr marL="0" indent="0" algn="ctr">
              <a:buNone/>
              <a:defRPr sz="2200" b="0" i="0" baseline="0">
                <a:latin typeface="Gotham Light" charset="0"/>
                <a:ea typeface="Gotham Light" charset="0"/>
                <a:cs typeface="Gotham Light" charset="0"/>
              </a:defRPr>
            </a:lvl1pPr>
            <a:lvl2pPr algn="ctr">
              <a:defRPr sz="2200"/>
            </a:lvl2pPr>
            <a:lvl3pPr algn="ctr">
              <a:defRPr sz="2200"/>
            </a:lvl3pPr>
            <a:lvl4pPr algn="ctr">
              <a:defRPr sz="2200"/>
            </a:lvl4pPr>
            <a:lvl5pPr algn="ctr">
              <a:defRPr sz="2200"/>
            </a:lvl5pPr>
          </a:lstStyle>
          <a:p>
            <a:pPr lvl="0"/>
            <a:r>
              <a:rPr lang="en-US"/>
              <a:t>Click to add image or icon</a:t>
            </a:r>
          </a:p>
        </p:txBody>
      </p:sp>
      <p:sp>
        <p:nvSpPr>
          <p:cNvPr id="11" name="Content Placeholder 11"/>
          <p:cNvSpPr>
            <a:spLocks noGrp="1"/>
          </p:cNvSpPr>
          <p:nvPr>
            <p:ph sz="quarter" idx="13" hasCustomPrompt="1"/>
          </p:nvPr>
        </p:nvSpPr>
        <p:spPr>
          <a:xfrm>
            <a:off x="4817659" y="1825884"/>
            <a:ext cx="2556688" cy="2448428"/>
          </a:xfrm>
        </p:spPr>
        <p:txBody>
          <a:bodyPr lIns="182880" tIns="0" rIns="182880" bIns="0" anchor="ctr"/>
          <a:lstStyle>
            <a:lvl1pPr marL="0" indent="0" algn="ctr">
              <a:buNone/>
              <a:defRPr sz="2200" b="0" i="0" baseline="0">
                <a:latin typeface="Gotham Light" charset="0"/>
                <a:ea typeface="Gotham Light" charset="0"/>
                <a:cs typeface="Gotham Light" charset="0"/>
              </a:defRPr>
            </a:lvl1pPr>
            <a:lvl2pPr algn="ctr">
              <a:defRPr sz="2200"/>
            </a:lvl2pPr>
            <a:lvl3pPr algn="ctr">
              <a:defRPr sz="2200"/>
            </a:lvl3pPr>
            <a:lvl4pPr algn="ctr">
              <a:defRPr sz="2200"/>
            </a:lvl4pPr>
            <a:lvl5pPr algn="ctr">
              <a:defRPr sz="2200"/>
            </a:lvl5pPr>
          </a:lstStyle>
          <a:p>
            <a:pPr lvl="0"/>
            <a:r>
              <a:rPr lang="en-US"/>
              <a:t>Click to add image or icon</a:t>
            </a:r>
          </a:p>
        </p:txBody>
      </p:sp>
      <p:sp>
        <p:nvSpPr>
          <p:cNvPr id="13" name="Content Placeholder 11"/>
          <p:cNvSpPr>
            <a:spLocks noGrp="1"/>
          </p:cNvSpPr>
          <p:nvPr>
            <p:ph sz="quarter" idx="14" hasCustomPrompt="1"/>
          </p:nvPr>
        </p:nvSpPr>
        <p:spPr>
          <a:xfrm>
            <a:off x="8568647" y="1842230"/>
            <a:ext cx="2522550" cy="2415736"/>
          </a:xfrm>
        </p:spPr>
        <p:txBody>
          <a:bodyPr lIns="182880" tIns="0" rIns="182880" bIns="0" anchor="ctr"/>
          <a:lstStyle>
            <a:lvl1pPr marL="0" indent="0" algn="ctr">
              <a:buNone/>
              <a:defRPr sz="2200" b="0" i="0" baseline="0">
                <a:latin typeface="Gotham Light" charset="0"/>
                <a:ea typeface="Gotham Light" charset="0"/>
                <a:cs typeface="Gotham Light" charset="0"/>
              </a:defRPr>
            </a:lvl1pPr>
            <a:lvl2pPr algn="ctr">
              <a:defRPr sz="2200"/>
            </a:lvl2pPr>
            <a:lvl3pPr algn="ctr">
              <a:defRPr sz="2200"/>
            </a:lvl3pPr>
            <a:lvl4pPr algn="ctr">
              <a:defRPr sz="2200"/>
            </a:lvl4pPr>
            <a:lvl5pPr algn="ctr">
              <a:defRPr sz="2200"/>
            </a:lvl5pPr>
          </a:lstStyle>
          <a:p>
            <a:pPr lvl="0"/>
            <a:r>
              <a:rPr lang="en-US"/>
              <a:t>Click to add image or icon</a:t>
            </a:r>
          </a:p>
        </p:txBody>
      </p:sp>
      <p:sp>
        <p:nvSpPr>
          <p:cNvPr id="15" name="Text Placeholder 3"/>
          <p:cNvSpPr>
            <a:spLocks noGrp="1"/>
          </p:cNvSpPr>
          <p:nvPr>
            <p:ph type="body" sz="quarter" idx="15" hasCustomPrompt="1"/>
          </p:nvPr>
        </p:nvSpPr>
        <p:spPr>
          <a:xfrm>
            <a:off x="705974" y="4568512"/>
            <a:ext cx="3296065" cy="1231106"/>
          </a:xfrm>
        </p:spPr>
        <p:txBody>
          <a:bodyPr lIns="182880" tIns="0" rIns="182880" bIns="0"/>
          <a:lstStyle>
            <a:lvl1pPr marL="0" indent="0" algn="ctr">
              <a:lnSpc>
                <a:spcPct val="100000"/>
              </a:lnSpc>
              <a:spcBef>
                <a:spcPts val="600"/>
              </a:spcBef>
              <a:buNone/>
              <a:defRPr sz="2000" b="0" i="0" baseline="0">
                <a:latin typeface="+mn-lt"/>
                <a:ea typeface="Gotham Book" panose="02000604040000020004" pitchFamily="50" charset="0"/>
                <a:cs typeface="Gotham Book" panose="02000604040000020004" pitchFamily="50" charset="0"/>
              </a:defRPr>
            </a:lvl1pPr>
          </a:lstStyle>
          <a:p>
            <a:pPr lvl="0"/>
            <a:r>
              <a:rPr lang="en-US"/>
              <a:t>Click to add text</a:t>
            </a:r>
          </a:p>
        </p:txBody>
      </p:sp>
      <p:sp>
        <p:nvSpPr>
          <p:cNvPr id="10" name="Title Placeholder 1"/>
          <p:cNvSpPr>
            <a:spLocks noGrp="1"/>
          </p:cNvSpPr>
          <p:nvPr>
            <p:ph type="title" hasCustomPrompt="1"/>
          </p:nvPr>
        </p:nvSpPr>
        <p:spPr>
          <a:xfrm>
            <a:off x="706518" y="588391"/>
            <a:ext cx="10778971" cy="437131"/>
          </a:xfrm>
          <a:prstGeom prst="rect">
            <a:avLst/>
          </a:prstGeom>
        </p:spPr>
        <p:txBody>
          <a:bodyPr vert="horz" lIns="0" tIns="43960" rIns="87919" bIns="43960" rtlCol="0" anchor="t" anchorCtr="0">
            <a:noAutofit/>
          </a:bodyPr>
          <a:lstStyle>
            <a:lvl1pPr algn="ctr">
              <a:defRPr baseline="0"/>
            </a:lvl1pPr>
          </a:lstStyle>
          <a:p>
            <a:r>
              <a:rPr lang="en-US"/>
              <a:t>Click to Add Slide Title in Title Case</a:t>
            </a:r>
          </a:p>
        </p:txBody>
      </p:sp>
      <p:sp>
        <p:nvSpPr>
          <p:cNvPr id="9" name="Text Placeholder 3"/>
          <p:cNvSpPr>
            <a:spLocks noGrp="1"/>
          </p:cNvSpPr>
          <p:nvPr>
            <p:ph type="body" sz="quarter" idx="18" hasCustomPrompt="1"/>
          </p:nvPr>
        </p:nvSpPr>
        <p:spPr>
          <a:xfrm>
            <a:off x="4456692" y="4568512"/>
            <a:ext cx="3296065" cy="1231106"/>
          </a:xfrm>
        </p:spPr>
        <p:txBody>
          <a:bodyPr lIns="182880" tIns="0" rIns="182880" bIns="0"/>
          <a:lstStyle>
            <a:lvl1pPr marL="0" indent="0" algn="ctr">
              <a:lnSpc>
                <a:spcPct val="100000"/>
              </a:lnSpc>
              <a:spcBef>
                <a:spcPts val="600"/>
              </a:spcBef>
              <a:buNone/>
              <a:defRPr sz="2000" b="0" i="0" baseline="0">
                <a:latin typeface="+mn-lt"/>
                <a:ea typeface="Gotham Book" panose="02000604040000020004" pitchFamily="50" charset="0"/>
                <a:cs typeface="Gotham Book" panose="02000604040000020004" pitchFamily="50" charset="0"/>
              </a:defRPr>
            </a:lvl1pPr>
          </a:lstStyle>
          <a:p>
            <a:pPr lvl="0"/>
            <a:r>
              <a:rPr lang="en-US"/>
              <a:t>Click to add text</a:t>
            </a:r>
          </a:p>
        </p:txBody>
      </p:sp>
      <p:sp>
        <p:nvSpPr>
          <p:cNvPr id="14" name="Text Placeholder 3"/>
          <p:cNvSpPr>
            <a:spLocks noGrp="1"/>
          </p:cNvSpPr>
          <p:nvPr>
            <p:ph type="body" sz="quarter" idx="19" hasCustomPrompt="1"/>
          </p:nvPr>
        </p:nvSpPr>
        <p:spPr>
          <a:xfrm>
            <a:off x="8181890" y="4568512"/>
            <a:ext cx="3296065" cy="1231106"/>
          </a:xfrm>
        </p:spPr>
        <p:txBody>
          <a:bodyPr lIns="182880" tIns="0" rIns="182880" bIns="0"/>
          <a:lstStyle>
            <a:lvl1pPr marL="0" indent="0" algn="ctr">
              <a:lnSpc>
                <a:spcPct val="100000"/>
              </a:lnSpc>
              <a:spcBef>
                <a:spcPts val="600"/>
              </a:spcBef>
              <a:buNone/>
              <a:defRPr sz="2000" b="0" i="0" baseline="0">
                <a:latin typeface="+mn-lt"/>
                <a:ea typeface="Gotham Book" panose="02000604040000020004" pitchFamily="50" charset="0"/>
                <a:cs typeface="Gotham Book" panose="02000604040000020004" pitchFamily="50" charset="0"/>
              </a:defRPr>
            </a:lvl1pPr>
          </a:lstStyle>
          <a:p>
            <a:pPr lvl="0"/>
            <a:r>
              <a:rPr lang="en-US"/>
              <a:t>Click to add text</a:t>
            </a:r>
          </a:p>
        </p:txBody>
      </p:sp>
    </p:spTree>
    <p:extLst>
      <p:ext uri="{BB962C8B-B14F-4D97-AF65-F5344CB8AC3E}">
        <p14:creationId xmlns:p14="http://schemas.microsoft.com/office/powerpoint/2010/main" val="1232459131"/>
      </p:ext>
    </p:extLst>
  </p:cSld>
  <p:clrMapOvr>
    <a:masterClrMapping/>
  </p:clrMapOvr>
  <p:extLst>
    <p:ext uri="{DCECCB84-F9BA-43D5-87BE-67443E8EF086}">
      <p15:sldGuideLst xmlns:p15="http://schemas.microsoft.com/office/powerpoint/2012/main">
        <p15:guide id="1" orient="horz" pos="1152">
          <p15:clr>
            <a:srgbClr val="FBAE40"/>
          </p15:clr>
        </p15:guide>
        <p15:guide id="2" pos="384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Icon or Image Chunking: Four Items">
    <p:spTree>
      <p:nvGrpSpPr>
        <p:cNvPr id="1" name=""/>
        <p:cNvGrpSpPr/>
        <p:nvPr/>
      </p:nvGrpSpPr>
      <p:grpSpPr>
        <a:xfrm>
          <a:off x="0" y="0"/>
          <a:ext cx="0" cy="0"/>
          <a:chOff x="0" y="0"/>
          <a:chExt cx="0" cy="0"/>
        </a:xfrm>
      </p:grpSpPr>
      <p:sp>
        <p:nvSpPr>
          <p:cNvPr id="20" name="Content Placeholder 11"/>
          <p:cNvSpPr>
            <a:spLocks noGrp="1"/>
          </p:cNvSpPr>
          <p:nvPr>
            <p:ph sz="quarter" idx="20" hasCustomPrompt="1"/>
          </p:nvPr>
        </p:nvSpPr>
        <p:spPr>
          <a:xfrm>
            <a:off x="3470669" y="1831339"/>
            <a:ext cx="2503258" cy="2658533"/>
          </a:xfrm>
        </p:spPr>
        <p:txBody>
          <a:bodyPr lIns="182880" tIns="0" rIns="182880" bIns="0" anchor="ctr"/>
          <a:lstStyle>
            <a:lvl1pPr marL="0" indent="0" algn="ctr">
              <a:buNone/>
              <a:defRPr sz="2200" b="0" i="0" baseline="0">
                <a:latin typeface="Gotham Light" pitchFamily="50" charset="0"/>
                <a:ea typeface="Gotham Light" pitchFamily="50" charset="0"/>
                <a:cs typeface="Gotham Light" pitchFamily="50" charset="0"/>
              </a:defRPr>
            </a:lvl1pPr>
            <a:lvl2pPr algn="ctr">
              <a:defRPr sz="2200"/>
            </a:lvl2pPr>
            <a:lvl3pPr algn="ctr">
              <a:defRPr sz="2200"/>
            </a:lvl3pPr>
            <a:lvl4pPr algn="ctr">
              <a:defRPr sz="2200"/>
            </a:lvl4pPr>
            <a:lvl5pPr algn="ctr">
              <a:defRPr sz="2200"/>
            </a:lvl5pPr>
          </a:lstStyle>
          <a:p>
            <a:pPr lvl="0"/>
            <a:r>
              <a:rPr lang="en-US"/>
              <a:t>Click to add image or icon</a:t>
            </a:r>
          </a:p>
        </p:txBody>
      </p:sp>
      <p:sp>
        <p:nvSpPr>
          <p:cNvPr id="15" name="Text Placeholder 3"/>
          <p:cNvSpPr>
            <a:spLocks noGrp="1"/>
          </p:cNvSpPr>
          <p:nvPr>
            <p:ph type="body" sz="quarter" idx="15" hasCustomPrompt="1"/>
          </p:nvPr>
        </p:nvSpPr>
        <p:spPr>
          <a:xfrm>
            <a:off x="701336" y="4683936"/>
            <a:ext cx="2503258" cy="1231106"/>
          </a:xfrm>
        </p:spPr>
        <p:txBody>
          <a:bodyPr lIns="182880" tIns="0" rIns="182880" bIns="0"/>
          <a:lstStyle>
            <a:lvl1pPr marL="0" indent="0" algn="ctr">
              <a:spcBef>
                <a:spcPts val="600"/>
              </a:spcBef>
              <a:buNone/>
              <a:defRPr sz="2000" b="0" i="0">
                <a:latin typeface="+mn-lt"/>
                <a:ea typeface="Gotham Book" panose="02000604040000020004" pitchFamily="50" charset="0"/>
                <a:cs typeface="Gotham Book" panose="02000604040000020004" pitchFamily="50" charset="0"/>
              </a:defRPr>
            </a:lvl1pPr>
          </a:lstStyle>
          <a:p>
            <a:pPr lvl="0"/>
            <a:r>
              <a:rPr lang="en-US"/>
              <a:t>Click to add text </a:t>
            </a:r>
          </a:p>
        </p:txBody>
      </p:sp>
      <p:sp>
        <p:nvSpPr>
          <p:cNvPr id="13" name="Title Placeholder 1"/>
          <p:cNvSpPr>
            <a:spLocks noGrp="1"/>
          </p:cNvSpPr>
          <p:nvPr>
            <p:ph type="title" hasCustomPrompt="1"/>
          </p:nvPr>
        </p:nvSpPr>
        <p:spPr>
          <a:xfrm>
            <a:off x="706518" y="588391"/>
            <a:ext cx="10778971" cy="437131"/>
          </a:xfrm>
          <a:prstGeom prst="rect">
            <a:avLst/>
          </a:prstGeom>
        </p:spPr>
        <p:txBody>
          <a:bodyPr vert="horz" lIns="0" tIns="43960" rIns="87919" bIns="43960" rtlCol="0" anchor="t" anchorCtr="0">
            <a:noAutofit/>
          </a:bodyPr>
          <a:lstStyle>
            <a:lvl1pPr algn="ctr">
              <a:defRPr baseline="0"/>
            </a:lvl1pPr>
          </a:lstStyle>
          <a:p>
            <a:r>
              <a:rPr lang="en-US"/>
              <a:t>Click to Add Slide Title in Title Case</a:t>
            </a:r>
          </a:p>
        </p:txBody>
      </p:sp>
      <p:sp>
        <p:nvSpPr>
          <p:cNvPr id="26" name="Content Placeholder 11"/>
          <p:cNvSpPr>
            <a:spLocks noGrp="1"/>
          </p:cNvSpPr>
          <p:nvPr>
            <p:ph sz="quarter" idx="23" hasCustomPrompt="1"/>
          </p:nvPr>
        </p:nvSpPr>
        <p:spPr>
          <a:xfrm>
            <a:off x="6245473" y="1831340"/>
            <a:ext cx="2503258" cy="2658533"/>
          </a:xfrm>
        </p:spPr>
        <p:txBody>
          <a:bodyPr lIns="182880" tIns="0" rIns="182880" bIns="0" anchor="ctr"/>
          <a:lstStyle>
            <a:lvl1pPr marL="0" indent="0" algn="ctr">
              <a:buNone/>
              <a:defRPr sz="2200" b="0" i="0" baseline="0">
                <a:latin typeface="Gotham Light" pitchFamily="50" charset="0"/>
                <a:ea typeface="Gotham Light" pitchFamily="50" charset="0"/>
                <a:cs typeface="Gotham Light" pitchFamily="50" charset="0"/>
              </a:defRPr>
            </a:lvl1pPr>
            <a:lvl2pPr algn="ctr">
              <a:defRPr sz="2200"/>
            </a:lvl2pPr>
            <a:lvl3pPr algn="ctr">
              <a:defRPr sz="2200"/>
            </a:lvl3pPr>
            <a:lvl4pPr algn="ctr">
              <a:defRPr sz="2200"/>
            </a:lvl4pPr>
            <a:lvl5pPr algn="ctr">
              <a:defRPr sz="2200"/>
            </a:lvl5pPr>
          </a:lstStyle>
          <a:p>
            <a:pPr lvl="0"/>
            <a:r>
              <a:rPr lang="en-US"/>
              <a:t>Click to add image or icon</a:t>
            </a:r>
          </a:p>
        </p:txBody>
      </p:sp>
      <p:sp>
        <p:nvSpPr>
          <p:cNvPr id="27" name="Content Placeholder 11"/>
          <p:cNvSpPr>
            <a:spLocks noGrp="1"/>
          </p:cNvSpPr>
          <p:nvPr>
            <p:ph sz="quarter" idx="24" hasCustomPrompt="1"/>
          </p:nvPr>
        </p:nvSpPr>
        <p:spPr>
          <a:xfrm>
            <a:off x="8982231" y="1831340"/>
            <a:ext cx="2503258" cy="2658533"/>
          </a:xfrm>
        </p:spPr>
        <p:txBody>
          <a:bodyPr lIns="182880" tIns="0" rIns="182880" bIns="0" anchor="ctr"/>
          <a:lstStyle>
            <a:lvl1pPr marL="0" indent="0" algn="ctr">
              <a:buNone/>
              <a:defRPr sz="2200" b="0" i="0" baseline="0">
                <a:latin typeface="Gotham Light" pitchFamily="50" charset="0"/>
                <a:ea typeface="Gotham Light" pitchFamily="50" charset="0"/>
                <a:cs typeface="Gotham Light" pitchFamily="50" charset="0"/>
              </a:defRPr>
            </a:lvl1pPr>
            <a:lvl2pPr algn="ctr">
              <a:defRPr sz="2200"/>
            </a:lvl2pPr>
            <a:lvl3pPr algn="ctr">
              <a:defRPr sz="2200"/>
            </a:lvl3pPr>
            <a:lvl4pPr algn="ctr">
              <a:defRPr sz="2200"/>
            </a:lvl4pPr>
            <a:lvl5pPr algn="ctr">
              <a:defRPr sz="2200"/>
            </a:lvl5pPr>
          </a:lstStyle>
          <a:p>
            <a:pPr lvl="0"/>
            <a:r>
              <a:rPr lang="en-US"/>
              <a:t>Click to add image or icon</a:t>
            </a:r>
          </a:p>
        </p:txBody>
      </p:sp>
      <p:sp>
        <p:nvSpPr>
          <p:cNvPr id="34" name="Text Placeholder 3"/>
          <p:cNvSpPr>
            <a:spLocks noGrp="1"/>
          </p:cNvSpPr>
          <p:nvPr>
            <p:ph type="body" sz="quarter" idx="25" hasCustomPrompt="1"/>
          </p:nvPr>
        </p:nvSpPr>
        <p:spPr>
          <a:xfrm>
            <a:off x="3464068" y="4683936"/>
            <a:ext cx="2503258" cy="1231106"/>
          </a:xfrm>
        </p:spPr>
        <p:txBody>
          <a:bodyPr lIns="182880" tIns="0" rIns="182880" bIns="0"/>
          <a:lstStyle>
            <a:lvl1pPr marL="0" indent="0" algn="ctr">
              <a:spcBef>
                <a:spcPts val="600"/>
              </a:spcBef>
              <a:buNone/>
              <a:defRPr sz="2000" b="0" i="0">
                <a:latin typeface="+mn-lt"/>
                <a:ea typeface="Gotham Book" panose="02000604040000020004" pitchFamily="50" charset="0"/>
                <a:cs typeface="Gotham Book" panose="02000604040000020004" pitchFamily="50" charset="0"/>
              </a:defRPr>
            </a:lvl1pPr>
          </a:lstStyle>
          <a:p>
            <a:pPr lvl="0"/>
            <a:r>
              <a:rPr lang="en-US"/>
              <a:t>Click to add text </a:t>
            </a:r>
          </a:p>
        </p:txBody>
      </p:sp>
      <p:sp>
        <p:nvSpPr>
          <p:cNvPr id="35" name="Text Placeholder 3"/>
          <p:cNvSpPr>
            <a:spLocks noGrp="1"/>
          </p:cNvSpPr>
          <p:nvPr>
            <p:ph type="body" sz="quarter" idx="26" hasCustomPrompt="1"/>
          </p:nvPr>
        </p:nvSpPr>
        <p:spPr>
          <a:xfrm>
            <a:off x="6226800" y="4683936"/>
            <a:ext cx="2503258" cy="1231106"/>
          </a:xfrm>
        </p:spPr>
        <p:txBody>
          <a:bodyPr lIns="182880" tIns="0" rIns="182880" bIns="0"/>
          <a:lstStyle>
            <a:lvl1pPr marL="0" indent="0" algn="ctr">
              <a:spcBef>
                <a:spcPts val="600"/>
              </a:spcBef>
              <a:buNone/>
              <a:defRPr sz="2000" b="0" i="0">
                <a:latin typeface="+mn-lt"/>
                <a:ea typeface="Gotham Book" panose="02000604040000020004" pitchFamily="50" charset="0"/>
                <a:cs typeface="Gotham Book" panose="02000604040000020004" pitchFamily="50" charset="0"/>
              </a:defRPr>
            </a:lvl1pPr>
          </a:lstStyle>
          <a:p>
            <a:pPr lvl="0"/>
            <a:r>
              <a:rPr lang="en-US"/>
              <a:t>Click to add text </a:t>
            </a:r>
          </a:p>
        </p:txBody>
      </p:sp>
      <p:sp>
        <p:nvSpPr>
          <p:cNvPr id="36" name="Text Placeholder 3"/>
          <p:cNvSpPr>
            <a:spLocks noGrp="1"/>
          </p:cNvSpPr>
          <p:nvPr>
            <p:ph type="body" sz="quarter" idx="27" hasCustomPrompt="1"/>
          </p:nvPr>
        </p:nvSpPr>
        <p:spPr>
          <a:xfrm>
            <a:off x="8991098" y="4683936"/>
            <a:ext cx="2503258" cy="1231106"/>
          </a:xfrm>
        </p:spPr>
        <p:txBody>
          <a:bodyPr lIns="182880" tIns="0" rIns="182880" bIns="0"/>
          <a:lstStyle>
            <a:lvl1pPr marL="0" indent="0" algn="ctr">
              <a:spcBef>
                <a:spcPts val="600"/>
              </a:spcBef>
              <a:buNone/>
              <a:defRPr sz="2000" b="0" i="0">
                <a:latin typeface="+mn-lt"/>
                <a:ea typeface="Gotham Book" panose="02000604040000020004" pitchFamily="50" charset="0"/>
                <a:cs typeface="Gotham Book" panose="02000604040000020004" pitchFamily="50" charset="0"/>
              </a:defRPr>
            </a:lvl1pPr>
          </a:lstStyle>
          <a:p>
            <a:pPr lvl="0"/>
            <a:r>
              <a:rPr lang="en-US"/>
              <a:t>Click to add text </a:t>
            </a:r>
          </a:p>
        </p:txBody>
      </p:sp>
      <p:sp>
        <p:nvSpPr>
          <p:cNvPr id="12" name="Content Placeholder 11"/>
          <p:cNvSpPr>
            <a:spLocks noGrp="1"/>
          </p:cNvSpPr>
          <p:nvPr>
            <p:ph sz="quarter" idx="12" hasCustomPrompt="1"/>
          </p:nvPr>
        </p:nvSpPr>
        <p:spPr>
          <a:xfrm>
            <a:off x="695865" y="1831340"/>
            <a:ext cx="2503258" cy="2658533"/>
          </a:xfrm>
        </p:spPr>
        <p:txBody>
          <a:bodyPr lIns="182880" tIns="0" rIns="182880" bIns="0" anchor="ctr"/>
          <a:lstStyle>
            <a:lvl1pPr marL="0" indent="0" algn="ctr">
              <a:buNone/>
              <a:defRPr sz="2200" b="0" i="0" baseline="0">
                <a:latin typeface="Gotham Light" pitchFamily="50" charset="0"/>
                <a:ea typeface="Gotham Light" pitchFamily="50" charset="0"/>
                <a:cs typeface="Gotham Light" pitchFamily="50" charset="0"/>
              </a:defRPr>
            </a:lvl1pPr>
            <a:lvl2pPr algn="ctr">
              <a:defRPr sz="2200"/>
            </a:lvl2pPr>
            <a:lvl3pPr algn="ctr">
              <a:defRPr sz="2200"/>
            </a:lvl3pPr>
            <a:lvl4pPr algn="ctr">
              <a:defRPr sz="2200"/>
            </a:lvl4pPr>
            <a:lvl5pPr algn="ctr">
              <a:defRPr sz="2200"/>
            </a:lvl5pPr>
          </a:lstStyle>
          <a:p>
            <a:pPr lvl="0"/>
            <a:r>
              <a:rPr lang="en-US"/>
              <a:t>Click to add image or icon</a:t>
            </a:r>
          </a:p>
        </p:txBody>
      </p:sp>
    </p:spTree>
    <p:extLst>
      <p:ext uri="{BB962C8B-B14F-4D97-AF65-F5344CB8AC3E}">
        <p14:creationId xmlns:p14="http://schemas.microsoft.com/office/powerpoint/2010/main" val="1131107296"/>
      </p:ext>
    </p:extLst>
  </p:cSld>
  <p:clrMapOvr>
    <a:masterClrMapping/>
  </p:clrMapOvr>
  <p:extLst>
    <p:ext uri="{DCECCB84-F9BA-43D5-87BE-67443E8EF086}">
      <p15:sldGuideLst xmlns:p15="http://schemas.microsoft.com/office/powerpoint/2012/main">
        <p15:guide id="1" orient="horz" pos="1152">
          <p15:clr>
            <a:srgbClr val="FBAE40"/>
          </p15:clr>
        </p15:guide>
        <p15:guide id="2" pos="384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con Only Image Chunking: Six Items">
    <p:spTree>
      <p:nvGrpSpPr>
        <p:cNvPr id="1" name=""/>
        <p:cNvGrpSpPr/>
        <p:nvPr/>
      </p:nvGrpSpPr>
      <p:grpSpPr>
        <a:xfrm>
          <a:off x="0" y="0"/>
          <a:ext cx="0" cy="0"/>
          <a:chOff x="0" y="0"/>
          <a:chExt cx="0" cy="0"/>
        </a:xfrm>
      </p:grpSpPr>
      <p:sp>
        <p:nvSpPr>
          <p:cNvPr id="29" name="Content Placeholder 11"/>
          <p:cNvSpPr>
            <a:spLocks noGrp="1"/>
          </p:cNvSpPr>
          <p:nvPr>
            <p:ph sz="quarter" idx="18" hasCustomPrompt="1"/>
          </p:nvPr>
        </p:nvSpPr>
        <p:spPr>
          <a:xfrm>
            <a:off x="8163932" y="1828800"/>
            <a:ext cx="3311130" cy="1393959"/>
          </a:xfrm>
        </p:spPr>
        <p:txBody>
          <a:bodyPr lIns="182880" tIns="0" rIns="182880" bIns="0" anchor="ctr"/>
          <a:lstStyle>
            <a:lvl1pPr marL="0" indent="0" algn="ctr">
              <a:buNone/>
              <a:defRPr sz="2200" b="0" i="0" baseline="0">
                <a:latin typeface="Gotham Light" charset="0"/>
                <a:ea typeface="Gotham Light" charset="0"/>
                <a:cs typeface="Gotham Light" charset="0"/>
              </a:defRPr>
            </a:lvl1pPr>
            <a:lvl2pPr algn="ctr">
              <a:defRPr sz="2200"/>
            </a:lvl2pPr>
            <a:lvl3pPr algn="ctr">
              <a:defRPr sz="2200"/>
            </a:lvl3pPr>
            <a:lvl4pPr algn="ctr">
              <a:defRPr sz="2200"/>
            </a:lvl4pPr>
            <a:lvl5pPr algn="ctr">
              <a:defRPr sz="2200"/>
            </a:lvl5pPr>
          </a:lstStyle>
          <a:p>
            <a:pPr lvl="0"/>
            <a:r>
              <a:rPr lang="en-US"/>
              <a:t>Click to add </a:t>
            </a:r>
            <a:br>
              <a:rPr lang="en-US"/>
            </a:br>
            <a:r>
              <a:rPr lang="en-US"/>
              <a:t>icon only</a:t>
            </a:r>
          </a:p>
        </p:txBody>
      </p:sp>
      <p:sp>
        <p:nvSpPr>
          <p:cNvPr id="30" name="Text Placeholder 3"/>
          <p:cNvSpPr>
            <a:spLocks noGrp="1"/>
          </p:cNvSpPr>
          <p:nvPr>
            <p:ph type="body" sz="quarter" idx="19" hasCustomPrompt="1"/>
          </p:nvPr>
        </p:nvSpPr>
        <p:spPr>
          <a:xfrm>
            <a:off x="8168570" y="3365945"/>
            <a:ext cx="3296065" cy="472978"/>
          </a:xfrm>
        </p:spPr>
        <p:txBody>
          <a:bodyPr lIns="182880" tIns="0" rIns="182880" bIns="0"/>
          <a:lstStyle>
            <a:lvl1pPr algn="ctr">
              <a:defRPr sz="2000" b="0" i="0">
                <a:latin typeface="+mn-lt"/>
                <a:ea typeface="Gotham Book" panose="02000604040000020004" pitchFamily="50" charset="0"/>
                <a:cs typeface="Gotham Book" panose="02000604040000020004" pitchFamily="50" charset="0"/>
              </a:defRPr>
            </a:lvl1pPr>
          </a:lstStyle>
          <a:p>
            <a:pPr lvl="0"/>
            <a:r>
              <a:rPr lang="en-US"/>
              <a:t>Click to add text</a:t>
            </a:r>
          </a:p>
        </p:txBody>
      </p:sp>
      <p:sp>
        <p:nvSpPr>
          <p:cNvPr id="35" name="Content Placeholder 11"/>
          <p:cNvSpPr>
            <a:spLocks noGrp="1"/>
          </p:cNvSpPr>
          <p:nvPr>
            <p:ph sz="quarter" idx="24" hasCustomPrompt="1"/>
          </p:nvPr>
        </p:nvSpPr>
        <p:spPr>
          <a:xfrm>
            <a:off x="8163932" y="4026037"/>
            <a:ext cx="3311130" cy="1393959"/>
          </a:xfrm>
        </p:spPr>
        <p:txBody>
          <a:bodyPr lIns="182880" tIns="0" rIns="182880" bIns="0" anchor="ctr"/>
          <a:lstStyle>
            <a:lvl1pPr marL="0" indent="0" algn="ctr">
              <a:buNone/>
              <a:defRPr sz="2200" b="0" i="0" baseline="0">
                <a:latin typeface="Gotham Light" charset="0"/>
                <a:ea typeface="Gotham Light" charset="0"/>
                <a:cs typeface="Gotham Light" charset="0"/>
              </a:defRPr>
            </a:lvl1pPr>
            <a:lvl2pPr algn="ctr">
              <a:defRPr sz="2200"/>
            </a:lvl2pPr>
            <a:lvl3pPr algn="ctr">
              <a:defRPr sz="2200"/>
            </a:lvl3pPr>
            <a:lvl4pPr algn="ctr">
              <a:defRPr sz="2200"/>
            </a:lvl4pPr>
            <a:lvl5pPr algn="ctr">
              <a:defRPr sz="2200"/>
            </a:lvl5pPr>
          </a:lstStyle>
          <a:p>
            <a:pPr lvl="0"/>
            <a:r>
              <a:rPr lang="en-US"/>
              <a:t>Click to add </a:t>
            </a:r>
            <a:br>
              <a:rPr lang="en-US"/>
            </a:br>
            <a:r>
              <a:rPr lang="en-US"/>
              <a:t>icon only</a:t>
            </a:r>
          </a:p>
        </p:txBody>
      </p:sp>
      <p:sp>
        <p:nvSpPr>
          <p:cNvPr id="36" name="Text Placeholder 3"/>
          <p:cNvSpPr>
            <a:spLocks noGrp="1"/>
          </p:cNvSpPr>
          <p:nvPr>
            <p:ph type="body" sz="quarter" idx="25" hasCustomPrompt="1"/>
          </p:nvPr>
        </p:nvSpPr>
        <p:spPr>
          <a:xfrm>
            <a:off x="4437272" y="5563182"/>
            <a:ext cx="3296065" cy="472978"/>
          </a:xfrm>
        </p:spPr>
        <p:txBody>
          <a:bodyPr lIns="182880" tIns="0" rIns="182880" bIns="0"/>
          <a:lstStyle>
            <a:lvl1pPr algn="ctr">
              <a:defRPr sz="2000" b="0" i="0">
                <a:latin typeface="+mn-lt"/>
                <a:ea typeface="Gotham Book" panose="02000604040000020004" pitchFamily="50" charset="0"/>
                <a:cs typeface="Gotham Book" panose="02000604040000020004" pitchFamily="50" charset="0"/>
              </a:defRPr>
            </a:lvl1pPr>
          </a:lstStyle>
          <a:p>
            <a:pPr lvl="0"/>
            <a:r>
              <a:rPr lang="en-US"/>
              <a:t>Click to add text</a:t>
            </a:r>
          </a:p>
        </p:txBody>
      </p:sp>
      <p:sp>
        <p:nvSpPr>
          <p:cNvPr id="12" name="Content Placeholder 11"/>
          <p:cNvSpPr>
            <a:spLocks noGrp="1"/>
          </p:cNvSpPr>
          <p:nvPr>
            <p:ph sz="quarter" idx="12" hasCustomPrompt="1"/>
          </p:nvPr>
        </p:nvSpPr>
        <p:spPr>
          <a:xfrm>
            <a:off x="701336" y="1828800"/>
            <a:ext cx="3311130" cy="1393959"/>
          </a:xfrm>
        </p:spPr>
        <p:txBody>
          <a:bodyPr lIns="182880" tIns="0" rIns="182880" bIns="0" anchor="ctr"/>
          <a:lstStyle>
            <a:lvl1pPr marL="0" indent="0" algn="ctr">
              <a:buNone/>
              <a:defRPr sz="2200" b="0" i="0" baseline="0">
                <a:latin typeface="Gotham Light" charset="0"/>
                <a:ea typeface="Gotham Light" charset="0"/>
                <a:cs typeface="Gotham Light" charset="0"/>
              </a:defRPr>
            </a:lvl1pPr>
            <a:lvl2pPr algn="ctr">
              <a:defRPr sz="2200"/>
            </a:lvl2pPr>
            <a:lvl3pPr algn="ctr">
              <a:defRPr sz="2200"/>
            </a:lvl3pPr>
            <a:lvl4pPr algn="ctr">
              <a:defRPr sz="2200"/>
            </a:lvl4pPr>
            <a:lvl5pPr algn="ctr">
              <a:defRPr sz="2200"/>
            </a:lvl5pPr>
          </a:lstStyle>
          <a:p>
            <a:pPr lvl="0"/>
            <a:r>
              <a:rPr lang="en-US"/>
              <a:t>Click to add </a:t>
            </a:r>
            <a:br>
              <a:rPr lang="en-US"/>
            </a:br>
            <a:r>
              <a:rPr lang="en-US"/>
              <a:t>icon only</a:t>
            </a:r>
          </a:p>
        </p:txBody>
      </p:sp>
      <p:sp>
        <p:nvSpPr>
          <p:cNvPr id="15" name="Text Placeholder 3"/>
          <p:cNvSpPr>
            <a:spLocks noGrp="1"/>
          </p:cNvSpPr>
          <p:nvPr>
            <p:ph type="body" sz="quarter" idx="15" hasCustomPrompt="1"/>
          </p:nvPr>
        </p:nvSpPr>
        <p:spPr>
          <a:xfrm>
            <a:off x="705974" y="3365945"/>
            <a:ext cx="3296065" cy="472978"/>
          </a:xfrm>
        </p:spPr>
        <p:txBody>
          <a:bodyPr lIns="182880" tIns="0" rIns="182880" bIns="0"/>
          <a:lstStyle>
            <a:lvl1pPr marL="0" indent="0" algn="ctr">
              <a:buNone/>
              <a:defRPr sz="2000" b="0" i="0">
                <a:latin typeface="+mn-lt"/>
                <a:ea typeface="Gotham Book" panose="02000604040000020004" pitchFamily="50" charset="0"/>
                <a:cs typeface="Gotham Book" panose="02000604040000020004" pitchFamily="50" charset="0"/>
              </a:defRPr>
            </a:lvl1pPr>
          </a:lstStyle>
          <a:p>
            <a:pPr lvl="0"/>
            <a:r>
              <a:rPr lang="en-US"/>
              <a:t>Click to add text</a:t>
            </a:r>
          </a:p>
        </p:txBody>
      </p:sp>
      <p:sp>
        <p:nvSpPr>
          <p:cNvPr id="27" name="Content Placeholder 11"/>
          <p:cNvSpPr>
            <a:spLocks noGrp="1"/>
          </p:cNvSpPr>
          <p:nvPr>
            <p:ph sz="quarter" idx="16" hasCustomPrompt="1"/>
          </p:nvPr>
        </p:nvSpPr>
        <p:spPr>
          <a:xfrm>
            <a:off x="4443061" y="1828800"/>
            <a:ext cx="3311130" cy="1393959"/>
          </a:xfrm>
        </p:spPr>
        <p:txBody>
          <a:bodyPr lIns="182880" tIns="0" rIns="182880" bIns="0" anchor="ctr"/>
          <a:lstStyle>
            <a:lvl1pPr marL="0" indent="0" algn="ctr">
              <a:buNone/>
              <a:defRPr sz="2200" b="0" i="0" baseline="0">
                <a:latin typeface="Gotham Light" charset="0"/>
                <a:ea typeface="Gotham Light" charset="0"/>
                <a:cs typeface="Gotham Light" charset="0"/>
              </a:defRPr>
            </a:lvl1pPr>
            <a:lvl2pPr algn="ctr">
              <a:defRPr sz="2200"/>
            </a:lvl2pPr>
            <a:lvl3pPr algn="ctr">
              <a:defRPr sz="2200"/>
            </a:lvl3pPr>
            <a:lvl4pPr algn="ctr">
              <a:defRPr sz="2200"/>
            </a:lvl4pPr>
            <a:lvl5pPr algn="ctr">
              <a:defRPr sz="2200"/>
            </a:lvl5pPr>
          </a:lstStyle>
          <a:p>
            <a:pPr lvl="0"/>
            <a:r>
              <a:rPr lang="en-US"/>
              <a:t>Click to add </a:t>
            </a:r>
            <a:br>
              <a:rPr lang="en-US"/>
            </a:br>
            <a:r>
              <a:rPr lang="en-US"/>
              <a:t>icon only</a:t>
            </a:r>
          </a:p>
        </p:txBody>
      </p:sp>
      <p:sp>
        <p:nvSpPr>
          <p:cNvPr id="28" name="Text Placeholder 3"/>
          <p:cNvSpPr>
            <a:spLocks noGrp="1"/>
          </p:cNvSpPr>
          <p:nvPr>
            <p:ph type="body" sz="quarter" idx="17" hasCustomPrompt="1"/>
          </p:nvPr>
        </p:nvSpPr>
        <p:spPr>
          <a:xfrm>
            <a:off x="4447699" y="3365945"/>
            <a:ext cx="3296065" cy="472978"/>
          </a:xfrm>
        </p:spPr>
        <p:txBody>
          <a:bodyPr lIns="182880" tIns="0" rIns="182880" bIns="0"/>
          <a:lstStyle>
            <a:lvl1pPr algn="ctr">
              <a:defRPr sz="2000" b="0" i="0">
                <a:latin typeface="+mn-lt"/>
                <a:ea typeface="Gotham Book" panose="02000604040000020004" pitchFamily="50" charset="0"/>
                <a:cs typeface="Gotham Book" panose="02000604040000020004" pitchFamily="50" charset="0"/>
              </a:defRPr>
            </a:lvl1pPr>
          </a:lstStyle>
          <a:p>
            <a:pPr lvl="0"/>
            <a:r>
              <a:rPr lang="en-US"/>
              <a:t>Click to add text</a:t>
            </a:r>
          </a:p>
        </p:txBody>
      </p:sp>
      <p:sp>
        <p:nvSpPr>
          <p:cNvPr id="31" name="Content Placeholder 11"/>
          <p:cNvSpPr>
            <a:spLocks noGrp="1"/>
          </p:cNvSpPr>
          <p:nvPr>
            <p:ph sz="quarter" idx="20" hasCustomPrompt="1"/>
          </p:nvPr>
        </p:nvSpPr>
        <p:spPr>
          <a:xfrm>
            <a:off x="701336" y="4026037"/>
            <a:ext cx="3311130" cy="1393959"/>
          </a:xfrm>
        </p:spPr>
        <p:txBody>
          <a:bodyPr lIns="182880" tIns="0" rIns="182880" bIns="0" anchor="ctr"/>
          <a:lstStyle>
            <a:lvl1pPr marL="0" indent="0" algn="ctr">
              <a:buNone/>
              <a:defRPr sz="2200" b="0" i="0" baseline="0">
                <a:latin typeface="Gotham Light" charset="0"/>
                <a:ea typeface="Gotham Light" charset="0"/>
                <a:cs typeface="Gotham Light" charset="0"/>
              </a:defRPr>
            </a:lvl1pPr>
            <a:lvl2pPr algn="ctr">
              <a:defRPr sz="2200"/>
            </a:lvl2pPr>
            <a:lvl3pPr algn="ctr">
              <a:defRPr sz="2200"/>
            </a:lvl3pPr>
            <a:lvl4pPr algn="ctr">
              <a:defRPr sz="2200"/>
            </a:lvl4pPr>
            <a:lvl5pPr algn="ctr">
              <a:defRPr sz="2200"/>
            </a:lvl5pPr>
          </a:lstStyle>
          <a:p>
            <a:pPr lvl="0"/>
            <a:r>
              <a:rPr lang="en-US"/>
              <a:t>Click to add </a:t>
            </a:r>
            <a:br>
              <a:rPr lang="en-US"/>
            </a:br>
            <a:r>
              <a:rPr lang="en-US"/>
              <a:t>icon only</a:t>
            </a:r>
          </a:p>
        </p:txBody>
      </p:sp>
      <p:sp>
        <p:nvSpPr>
          <p:cNvPr id="32" name="Text Placeholder 3"/>
          <p:cNvSpPr>
            <a:spLocks noGrp="1"/>
          </p:cNvSpPr>
          <p:nvPr>
            <p:ph type="body" sz="quarter" idx="21" hasCustomPrompt="1"/>
          </p:nvPr>
        </p:nvSpPr>
        <p:spPr>
          <a:xfrm>
            <a:off x="705974" y="5563182"/>
            <a:ext cx="3296065" cy="472978"/>
          </a:xfrm>
        </p:spPr>
        <p:txBody>
          <a:bodyPr lIns="182880" tIns="0" rIns="182880" bIns="0"/>
          <a:lstStyle>
            <a:lvl1pPr algn="ctr">
              <a:defRPr sz="2000" b="0" i="0">
                <a:latin typeface="+mn-lt"/>
                <a:ea typeface="Gotham Book" panose="02000604040000020004" pitchFamily="50" charset="0"/>
                <a:cs typeface="Gotham Book" panose="02000604040000020004" pitchFamily="50" charset="0"/>
              </a:defRPr>
            </a:lvl1pPr>
          </a:lstStyle>
          <a:p>
            <a:pPr lvl="0"/>
            <a:r>
              <a:rPr lang="en-US"/>
              <a:t>Click to add text</a:t>
            </a:r>
          </a:p>
        </p:txBody>
      </p:sp>
      <p:sp>
        <p:nvSpPr>
          <p:cNvPr id="33" name="Content Placeholder 11"/>
          <p:cNvSpPr>
            <a:spLocks noGrp="1"/>
          </p:cNvSpPr>
          <p:nvPr>
            <p:ph sz="quarter" idx="22" hasCustomPrompt="1"/>
          </p:nvPr>
        </p:nvSpPr>
        <p:spPr>
          <a:xfrm>
            <a:off x="4443061" y="4026037"/>
            <a:ext cx="3311130" cy="1393959"/>
          </a:xfrm>
        </p:spPr>
        <p:txBody>
          <a:bodyPr lIns="182880" tIns="0" rIns="182880" bIns="0" anchor="ctr"/>
          <a:lstStyle>
            <a:lvl1pPr marL="0" indent="0" algn="ctr">
              <a:buNone/>
              <a:defRPr sz="2200" b="0" i="0" baseline="0">
                <a:latin typeface="Gotham Light" charset="0"/>
                <a:ea typeface="Gotham Light" charset="0"/>
                <a:cs typeface="Gotham Light" charset="0"/>
              </a:defRPr>
            </a:lvl1pPr>
            <a:lvl2pPr algn="ctr">
              <a:defRPr sz="2200"/>
            </a:lvl2pPr>
            <a:lvl3pPr algn="ctr">
              <a:defRPr sz="2200"/>
            </a:lvl3pPr>
            <a:lvl4pPr algn="ctr">
              <a:defRPr sz="2200"/>
            </a:lvl4pPr>
            <a:lvl5pPr algn="ctr">
              <a:defRPr sz="2200"/>
            </a:lvl5pPr>
          </a:lstStyle>
          <a:p>
            <a:pPr lvl="0"/>
            <a:r>
              <a:rPr lang="en-US"/>
              <a:t>Click to add </a:t>
            </a:r>
            <a:br>
              <a:rPr lang="en-US"/>
            </a:br>
            <a:r>
              <a:rPr lang="en-US"/>
              <a:t>icon only</a:t>
            </a:r>
          </a:p>
        </p:txBody>
      </p:sp>
      <p:sp>
        <p:nvSpPr>
          <p:cNvPr id="34" name="Text Placeholder 3"/>
          <p:cNvSpPr>
            <a:spLocks noGrp="1"/>
          </p:cNvSpPr>
          <p:nvPr>
            <p:ph type="body" sz="quarter" idx="23" hasCustomPrompt="1"/>
          </p:nvPr>
        </p:nvSpPr>
        <p:spPr>
          <a:xfrm>
            <a:off x="8178997" y="5563182"/>
            <a:ext cx="3296065" cy="472978"/>
          </a:xfrm>
        </p:spPr>
        <p:txBody>
          <a:bodyPr lIns="182880" tIns="0" rIns="182880" bIns="0"/>
          <a:lstStyle>
            <a:lvl1pPr algn="ctr">
              <a:defRPr sz="2000" b="0" i="0">
                <a:latin typeface="+mn-lt"/>
                <a:ea typeface="Gotham Book" panose="02000604040000020004" pitchFamily="50" charset="0"/>
                <a:cs typeface="Gotham Book" panose="02000604040000020004" pitchFamily="50" charset="0"/>
              </a:defRPr>
            </a:lvl1pPr>
          </a:lstStyle>
          <a:p>
            <a:pPr lvl="0"/>
            <a:r>
              <a:rPr lang="en-US"/>
              <a:t>Click to add text</a:t>
            </a:r>
          </a:p>
        </p:txBody>
      </p:sp>
      <p:sp>
        <p:nvSpPr>
          <p:cNvPr id="16" name="Title Placeholder 1"/>
          <p:cNvSpPr>
            <a:spLocks noGrp="1"/>
          </p:cNvSpPr>
          <p:nvPr>
            <p:ph type="title" hasCustomPrompt="1"/>
          </p:nvPr>
        </p:nvSpPr>
        <p:spPr>
          <a:xfrm>
            <a:off x="706518" y="588391"/>
            <a:ext cx="10778971" cy="437131"/>
          </a:xfrm>
          <a:prstGeom prst="rect">
            <a:avLst/>
          </a:prstGeom>
        </p:spPr>
        <p:txBody>
          <a:bodyPr vert="horz" lIns="0" tIns="43960" rIns="87919" bIns="43960" rtlCol="0" anchor="t" anchorCtr="0">
            <a:noAutofit/>
          </a:bodyPr>
          <a:lstStyle>
            <a:lvl1pPr algn="ctr">
              <a:defRPr baseline="0"/>
            </a:lvl1pPr>
          </a:lstStyle>
          <a:p>
            <a:r>
              <a:rPr lang="en-US"/>
              <a:t>Click to Add Slide Title in Title Case</a:t>
            </a:r>
          </a:p>
        </p:txBody>
      </p:sp>
    </p:spTree>
    <p:extLst>
      <p:ext uri="{BB962C8B-B14F-4D97-AF65-F5344CB8AC3E}">
        <p14:creationId xmlns:p14="http://schemas.microsoft.com/office/powerpoint/2010/main" val="2547072899"/>
      </p:ext>
    </p:extLst>
  </p:cSld>
  <p:clrMapOvr>
    <a:masterClrMapping/>
  </p:clrMapOvr>
  <p:extLst>
    <p:ext uri="{DCECCB84-F9BA-43D5-87BE-67443E8EF086}">
      <p15:sldGuideLst xmlns:p15="http://schemas.microsoft.com/office/powerpoint/2012/main">
        <p15:guide id="1" orient="horz" pos="1152">
          <p15:clr>
            <a:srgbClr val="FBAE40"/>
          </p15:clr>
        </p15:guide>
        <p15:guide id="2" pos="384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ree Item List with Icons">
    <p:spTree>
      <p:nvGrpSpPr>
        <p:cNvPr id="1" name=""/>
        <p:cNvGrpSpPr/>
        <p:nvPr/>
      </p:nvGrpSpPr>
      <p:grpSpPr>
        <a:xfrm>
          <a:off x="0" y="0"/>
          <a:ext cx="0" cy="0"/>
          <a:chOff x="0" y="0"/>
          <a:chExt cx="0" cy="0"/>
        </a:xfrm>
      </p:grpSpPr>
      <p:sp>
        <p:nvSpPr>
          <p:cNvPr id="16" name="Title Placeholder 1"/>
          <p:cNvSpPr>
            <a:spLocks noGrp="1"/>
          </p:cNvSpPr>
          <p:nvPr>
            <p:ph type="title" hasCustomPrompt="1"/>
          </p:nvPr>
        </p:nvSpPr>
        <p:spPr>
          <a:xfrm>
            <a:off x="706518" y="588391"/>
            <a:ext cx="10778971" cy="437131"/>
          </a:xfrm>
          <a:prstGeom prst="rect">
            <a:avLst/>
          </a:prstGeom>
        </p:spPr>
        <p:txBody>
          <a:bodyPr vert="horz" lIns="0" tIns="43960" rIns="87919" bIns="43960" rtlCol="0" anchor="t" anchorCtr="0">
            <a:noAutofit/>
          </a:bodyPr>
          <a:lstStyle>
            <a:lvl1pPr algn="ctr">
              <a:defRPr baseline="0"/>
            </a:lvl1pPr>
          </a:lstStyle>
          <a:p>
            <a:r>
              <a:rPr lang="en-US"/>
              <a:t>Click to Add Slide Title in Title Case</a:t>
            </a:r>
          </a:p>
        </p:txBody>
      </p:sp>
      <p:sp>
        <p:nvSpPr>
          <p:cNvPr id="11" name="Rectangle 10"/>
          <p:cNvSpPr/>
          <p:nvPr userDrawn="1"/>
        </p:nvSpPr>
        <p:spPr>
          <a:xfrm>
            <a:off x="1845276" y="1828799"/>
            <a:ext cx="91440" cy="1252043"/>
          </a:xfrm>
          <a:prstGeom prst="rect">
            <a:avLst/>
          </a:prstGeom>
          <a:solidFill>
            <a:schemeClr val="accent1"/>
          </a:solid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ctr"/>
          <a:lstStyle/>
          <a:p>
            <a:pPr algn="ctr">
              <a:spcBef>
                <a:spcPts val="600"/>
              </a:spcBef>
            </a:pPr>
            <a:endParaRPr lang="en-US" sz="2000">
              <a:solidFill>
                <a:schemeClr val="bg1"/>
              </a:solidFill>
            </a:endParaRPr>
          </a:p>
        </p:txBody>
      </p:sp>
      <p:sp>
        <p:nvSpPr>
          <p:cNvPr id="13" name="Content Placeholder 11"/>
          <p:cNvSpPr>
            <a:spLocks noGrp="1"/>
          </p:cNvSpPr>
          <p:nvPr>
            <p:ph sz="quarter" idx="12" hasCustomPrompt="1"/>
          </p:nvPr>
        </p:nvSpPr>
        <p:spPr>
          <a:xfrm>
            <a:off x="716872" y="2025263"/>
            <a:ext cx="883328" cy="859114"/>
          </a:xfrm>
        </p:spPr>
        <p:txBody>
          <a:bodyPr lIns="0" tIns="0" rIns="0" bIns="0" anchor="ctr"/>
          <a:lstStyle>
            <a:lvl1pPr marL="0" indent="0" algn="ctr">
              <a:buNone/>
              <a:defRPr sz="1400" b="0" i="0" baseline="0">
                <a:latin typeface="Gotham Light" charset="0"/>
                <a:ea typeface="Gotham Light" charset="0"/>
                <a:cs typeface="Gotham Light" charset="0"/>
              </a:defRPr>
            </a:lvl1pPr>
            <a:lvl2pPr algn="ctr">
              <a:defRPr sz="2200"/>
            </a:lvl2pPr>
            <a:lvl3pPr algn="ctr">
              <a:defRPr sz="2200"/>
            </a:lvl3pPr>
            <a:lvl4pPr algn="ctr">
              <a:defRPr sz="2200"/>
            </a:lvl4pPr>
            <a:lvl5pPr algn="ctr">
              <a:defRPr sz="2200"/>
            </a:lvl5pPr>
          </a:lstStyle>
          <a:p>
            <a:pPr lvl="0"/>
            <a:r>
              <a:rPr lang="en-US"/>
              <a:t>Click to add image</a:t>
            </a:r>
          </a:p>
        </p:txBody>
      </p:sp>
      <p:sp>
        <p:nvSpPr>
          <p:cNvPr id="14" name="Text Placeholder 3"/>
          <p:cNvSpPr>
            <a:spLocks noGrp="1"/>
          </p:cNvSpPr>
          <p:nvPr>
            <p:ph type="body" sz="quarter" idx="15" hasCustomPrompt="1"/>
          </p:nvPr>
        </p:nvSpPr>
        <p:spPr>
          <a:xfrm>
            <a:off x="2221399" y="1828799"/>
            <a:ext cx="9264090" cy="1252043"/>
          </a:xfrm>
        </p:spPr>
        <p:txBody>
          <a:bodyPr lIns="182880" tIns="0" rIns="182880" bIns="0" anchor="ctr"/>
          <a:lstStyle>
            <a:lvl1pPr marL="0" indent="0" algn="l">
              <a:buNone/>
              <a:defRPr sz="2000" b="0" i="0">
                <a:latin typeface="+mn-lt"/>
                <a:ea typeface="Gotham Book" panose="02000604040000020004" pitchFamily="50" charset="0"/>
                <a:cs typeface="Gotham Book" panose="02000604040000020004" pitchFamily="50" charset="0"/>
              </a:defRPr>
            </a:lvl1pPr>
          </a:lstStyle>
          <a:p>
            <a:pPr lvl="0"/>
            <a:r>
              <a:rPr lang="en-US"/>
              <a:t>Click to add text</a:t>
            </a:r>
          </a:p>
        </p:txBody>
      </p:sp>
      <p:sp>
        <p:nvSpPr>
          <p:cNvPr id="15" name="Rectangle 14"/>
          <p:cNvSpPr/>
          <p:nvPr userDrawn="1"/>
        </p:nvSpPr>
        <p:spPr>
          <a:xfrm>
            <a:off x="1845276" y="3258097"/>
            <a:ext cx="91440" cy="1252043"/>
          </a:xfrm>
          <a:prstGeom prst="rect">
            <a:avLst/>
          </a:prstGeom>
          <a:solidFill>
            <a:schemeClr val="accent1"/>
          </a:solid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ctr"/>
          <a:lstStyle/>
          <a:p>
            <a:pPr algn="ctr">
              <a:spcBef>
                <a:spcPts val="600"/>
              </a:spcBef>
            </a:pPr>
            <a:endParaRPr lang="en-US" sz="2000">
              <a:solidFill>
                <a:schemeClr val="bg1"/>
              </a:solidFill>
            </a:endParaRPr>
          </a:p>
        </p:txBody>
      </p:sp>
      <p:sp>
        <p:nvSpPr>
          <p:cNvPr id="18" name="Content Placeholder 11"/>
          <p:cNvSpPr>
            <a:spLocks noGrp="1"/>
          </p:cNvSpPr>
          <p:nvPr>
            <p:ph sz="quarter" idx="16" hasCustomPrompt="1"/>
          </p:nvPr>
        </p:nvSpPr>
        <p:spPr>
          <a:xfrm>
            <a:off x="716872" y="3454561"/>
            <a:ext cx="883328" cy="859114"/>
          </a:xfrm>
        </p:spPr>
        <p:txBody>
          <a:bodyPr lIns="0" tIns="0" rIns="0" bIns="0" anchor="ctr"/>
          <a:lstStyle>
            <a:lvl1pPr marL="0" indent="0" algn="ctr">
              <a:buNone/>
              <a:defRPr sz="1400" b="0" i="0" baseline="0">
                <a:latin typeface="Gotham Light" charset="0"/>
                <a:ea typeface="Gotham Light" charset="0"/>
                <a:cs typeface="Gotham Light" charset="0"/>
              </a:defRPr>
            </a:lvl1pPr>
            <a:lvl2pPr algn="ctr">
              <a:defRPr sz="2200"/>
            </a:lvl2pPr>
            <a:lvl3pPr algn="ctr">
              <a:defRPr sz="2200"/>
            </a:lvl3pPr>
            <a:lvl4pPr algn="ctr">
              <a:defRPr sz="2200"/>
            </a:lvl4pPr>
            <a:lvl5pPr algn="ctr">
              <a:defRPr sz="2200"/>
            </a:lvl5pPr>
          </a:lstStyle>
          <a:p>
            <a:pPr lvl="0"/>
            <a:r>
              <a:rPr lang="en-US"/>
              <a:t>Click to add image</a:t>
            </a:r>
          </a:p>
        </p:txBody>
      </p:sp>
      <p:sp>
        <p:nvSpPr>
          <p:cNvPr id="19" name="Text Placeholder 3"/>
          <p:cNvSpPr>
            <a:spLocks noGrp="1"/>
          </p:cNvSpPr>
          <p:nvPr>
            <p:ph type="body" sz="quarter" idx="17" hasCustomPrompt="1"/>
          </p:nvPr>
        </p:nvSpPr>
        <p:spPr>
          <a:xfrm>
            <a:off x="2221399" y="3258097"/>
            <a:ext cx="9264090" cy="1252043"/>
          </a:xfrm>
        </p:spPr>
        <p:txBody>
          <a:bodyPr lIns="182880" tIns="0" rIns="182880" bIns="0" anchor="ctr"/>
          <a:lstStyle>
            <a:lvl1pPr marL="0" indent="0" algn="l">
              <a:buNone/>
              <a:defRPr sz="2000" b="0" i="0">
                <a:latin typeface="+mn-lt"/>
                <a:ea typeface="Gotham Book" panose="02000604040000020004" pitchFamily="50" charset="0"/>
                <a:cs typeface="Gotham Book" panose="02000604040000020004" pitchFamily="50" charset="0"/>
              </a:defRPr>
            </a:lvl1pPr>
          </a:lstStyle>
          <a:p>
            <a:pPr lvl="0"/>
            <a:r>
              <a:rPr lang="en-US"/>
              <a:t>Click to add text</a:t>
            </a:r>
          </a:p>
        </p:txBody>
      </p:sp>
      <p:sp>
        <p:nvSpPr>
          <p:cNvPr id="20" name="Rectangle 19"/>
          <p:cNvSpPr/>
          <p:nvPr userDrawn="1"/>
        </p:nvSpPr>
        <p:spPr>
          <a:xfrm>
            <a:off x="1845276" y="4687395"/>
            <a:ext cx="91440" cy="1252043"/>
          </a:xfrm>
          <a:prstGeom prst="rect">
            <a:avLst/>
          </a:prstGeom>
          <a:solidFill>
            <a:schemeClr val="accent1"/>
          </a:solid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ctr"/>
          <a:lstStyle/>
          <a:p>
            <a:pPr algn="ctr">
              <a:spcBef>
                <a:spcPts val="600"/>
              </a:spcBef>
            </a:pPr>
            <a:endParaRPr lang="en-US" sz="2000">
              <a:solidFill>
                <a:schemeClr val="bg1"/>
              </a:solidFill>
            </a:endParaRPr>
          </a:p>
        </p:txBody>
      </p:sp>
      <p:sp>
        <p:nvSpPr>
          <p:cNvPr id="22" name="Content Placeholder 11"/>
          <p:cNvSpPr>
            <a:spLocks noGrp="1"/>
          </p:cNvSpPr>
          <p:nvPr>
            <p:ph sz="quarter" idx="18" hasCustomPrompt="1"/>
          </p:nvPr>
        </p:nvSpPr>
        <p:spPr>
          <a:xfrm>
            <a:off x="716872" y="4883859"/>
            <a:ext cx="883328" cy="859114"/>
          </a:xfrm>
        </p:spPr>
        <p:txBody>
          <a:bodyPr lIns="0" tIns="0" rIns="0" bIns="0" anchor="ctr"/>
          <a:lstStyle>
            <a:lvl1pPr marL="0" indent="0" algn="ctr">
              <a:buNone/>
              <a:defRPr sz="1400" b="0" i="0" baseline="0">
                <a:latin typeface="Gotham Light" charset="0"/>
                <a:ea typeface="Gotham Light" charset="0"/>
                <a:cs typeface="Gotham Light" charset="0"/>
              </a:defRPr>
            </a:lvl1pPr>
            <a:lvl2pPr algn="ctr">
              <a:defRPr sz="2200"/>
            </a:lvl2pPr>
            <a:lvl3pPr algn="ctr">
              <a:defRPr sz="2200"/>
            </a:lvl3pPr>
            <a:lvl4pPr algn="ctr">
              <a:defRPr sz="2200"/>
            </a:lvl4pPr>
            <a:lvl5pPr algn="ctr">
              <a:defRPr sz="2200"/>
            </a:lvl5pPr>
          </a:lstStyle>
          <a:p>
            <a:pPr lvl="0"/>
            <a:r>
              <a:rPr lang="en-US"/>
              <a:t>Click to add image</a:t>
            </a:r>
          </a:p>
        </p:txBody>
      </p:sp>
      <p:sp>
        <p:nvSpPr>
          <p:cNvPr id="23" name="Text Placeholder 3"/>
          <p:cNvSpPr>
            <a:spLocks noGrp="1"/>
          </p:cNvSpPr>
          <p:nvPr>
            <p:ph type="body" sz="quarter" idx="19" hasCustomPrompt="1"/>
          </p:nvPr>
        </p:nvSpPr>
        <p:spPr>
          <a:xfrm>
            <a:off x="2221399" y="4687395"/>
            <a:ext cx="9264090" cy="1252043"/>
          </a:xfrm>
        </p:spPr>
        <p:txBody>
          <a:bodyPr lIns="182880" tIns="0" rIns="182880" bIns="0" anchor="ctr"/>
          <a:lstStyle>
            <a:lvl1pPr marL="0" indent="0" algn="l">
              <a:buNone/>
              <a:defRPr sz="2000" b="0" i="0">
                <a:latin typeface="+mn-lt"/>
                <a:ea typeface="Gotham Book" panose="02000604040000020004" pitchFamily="50" charset="0"/>
                <a:cs typeface="Gotham Book" panose="02000604040000020004" pitchFamily="50" charset="0"/>
              </a:defRPr>
            </a:lvl1pPr>
          </a:lstStyle>
          <a:p>
            <a:pPr lvl="0"/>
            <a:r>
              <a:rPr lang="en-US"/>
              <a:t>Click to add text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9">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2">
                                            <p:txEl>
                                              <p:pRg st="0" end="0"/>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3" grpId="0" build="p">
        <p:tmplLst>
          <p:tmpl lvl="1">
            <p:tnLst>
              <p:par>
                <p:cTn presetID="1"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childTnLst>
                </p:cTn>
              </p:par>
            </p:tnLst>
          </p:tmpl>
        </p:tmplLst>
      </p:bldP>
      <p:bldP spid="14" grpId="0" build="p">
        <p:tmplLst>
          <p:tmpl lvl="1">
            <p:tnLst>
              <p:par>
                <p:cTn presetID="1" presetClass="entr" presetSubtype="0" fill="hold" nodeType="withEffect">
                  <p:stCondLst>
                    <p:cond delay="0"/>
                  </p:stCondLst>
                  <p:childTnLst>
                    <p:set>
                      <p:cBhvr>
                        <p:cTn dur="1" fill="hold">
                          <p:stCondLst>
                            <p:cond delay="0"/>
                          </p:stCondLst>
                        </p:cTn>
                        <p:tgtEl>
                          <p:spTgt spid="14"/>
                        </p:tgtEl>
                        <p:attrNameLst>
                          <p:attrName>style.visibility</p:attrName>
                        </p:attrNameLst>
                      </p:cBhvr>
                      <p:to>
                        <p:strVal val="visible"/>
                      </p:to>
                    </p:set>
                  </p:childTnLst>
                </p:cTn>
              </p:par>
            </p:tnLst>
          </p:tmpl>
        </p:tmplLst>
      </p:bldP>
      <p:bldP spid="15" grpId="0" animBg="1"/>
      <p:bldP spid="18" grpId="0" build="p">
        <p:tmplLst>
          <p:tmpl lvl="1">
            <p:tnLst>
              <p:par>
                <p:cTn presetID="1" presetClass="entr" presetSubtype="0" fill="hold" nodeType="clickEffect">
                  <p:stCondLst>
                    <p:cond delay="0"/>
                  </p:stCondLst>
                  <p:childTnLst>
                    <p:set>
                      <p:cBhvr>
                        <p:cTn dur="1" fill="hold">
                          <p:stCondLst>
                            <p:cond delay="0"/>
                          </p:stCondLst>
                        </p:cTn>
                        <p:tgtEl>
                          <p:spTgt spid="18"/>
                        </p:tgtEl>
                        <p:attrNameLst>
                          <p:attrName>style.visibility</p:attrName>
                        </p:attrNameLst>
                      </p:cBhvr>
                      <p:to>
                        <p:strVal val="visible"/>
                      </p:to>
                    </p:set>
                  </p:childTnLst>
                </p:cTn>
              </p:par>
            </p:tnLst>
          </p:tmpl>
        </p:tmplLst>
      </p:bldP>
      <p:bldP spid="19" grpId="0" build="p">
        <p:tmplLst>
          <p:tmpl lvl="1">
            <p:tnLst>
              <p:par>
                <p:cTn presetID="1"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childTnLst>
                </p:cTn>
              </p:par>
            </p:tnLst>
          </p:tmpl>
        </p:tmplLst>
      </p:bldP>
      <p:bldP spid="20" grpId="0" animBg="1"/>
      <p:bldP spid="22" grpId="0" build="p">
        <p:tmplLst>
          <p:tmpl lvl="1">
            <p:tnLst>
              <p:par>
                <p:cTn presetID="1" presetClass="entr" presetSubtype="0" fill="hold" nodeType="clickEffect">
                  <p:stCondLst>
                    <p:cond delay="0"/>
                  </p:stCondLst>
                  <p:childTnLst>
                    <p:set>
                      <p:cBhvr>
                        <p:cTn dur="1" fill="hold">
                          <p:stCondLst>
                            <p:cond delay="0"/>
                          </p:stCondLst>
                        </p:cTn>
                        <p:tgtEl>
                          <p:spTgt spid="22"/>
                        </p:tgtEl>
                        <p:attrNameLst>
                          <p:attrName>style.visibility</p:attrName>
                        </p:attrNameLst>
                      </p:cBhvr>
                      <p:to>
                        <p:strVal val="visible"/>
                      </p:to>
                    </p:set>
                  </p:childTnLst>
                </p:cTn>
              </p:par>
            </p:tnLst>
          </p:tmpl>
        </p:tmplLst>
      </p:bldP>
      <p:bldP spid="23" grpId="0" build="p">
        <p:tmplLst>
          <p:tmpl lvl="1">
            <p:tnLst>
              <p:par>
                <p:cTn presetID="1" presetClass="entr" presetSubtype="0" fill="hold" nodeType="withEffect">
                  <p:stCondLst>
                    <p:cond delay="0"/>
                  </p:stCondLst>
                  <p:childTnLst>
                    <p:set>
                      <p:cBhvr>
                        <p:cTn dur="1" fill="hold">
                          <p:stCondLst>
                            <p:cond delay="0"/>
                          </p:stCondLst>
                        </p:cTn>
                        <p:tgtEl>
                          <p:spTgt spid="23"/>
                        </p:tgtEl>
                        <p:attrNameLst>
                          <p:attrName>style.visibility</p:attrName>
                        </p:attrNameLst>
                      </p:cBhvr>
                      <p:to>
                        <p:strVal val="visible"/>
                      </p:to>
                    </p:set>
                  </p:childTnLst>
                </p:cTn>
              </p:par>
            </p:tnLst>
          </p:tmpl>
        </p:tmplLst>
      </p:bldP>
    </p:bldLst>
  </p:timing>
  <p:extLst>
    <p:ext uri="{DCECCB84-F9BA-43D5-87BE-67443E8EF086}">
      <p15:sldGuideLst xmlns:p15="http://schemas.microsoft.com/office/powerpoint/2012/main">
        <p15:guide id="1" orient="horz" pos="1152">
          <p15:clr>
            <a:srgbClr val="FBAE40"/>
          </p15:clr>
        </p15:guide>
        <p15:guide id="2"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creenshot-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48C3ED-BC1F-4551-B6BA-179E9A052D8C}"/>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73B003E4-9379-4068-ACB5-EF290D216C74}"/>
              </a:ext>
            </a:extLst>
          </p:cNvPr>
          <p:cNvSpPr>
            <a:spLocks noGrp="1"/>
          </p:cNvSpPr>
          <p:nvPr>
            <p:ph sz="quarter" idx="10"/>
          </p:nvPr>
        </p:nvSpPr>
        <p:spPr>
          <a:xfrm>
            <a:off x="706438" y="1335088"/>
            <a:ext cx="10837862" cy="4705350"/>
          </a:xfrm>
          <a:ln w="38100">
            <a:solidFill>
              <a:schemeClr val="accent2"/>
            </a:solidFill>
          </a:ln>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6850107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Four Item List with Icons">
    <p:spTree>
      <p:nvGrpSpPr>
        <p:cNvPr id="1" name=""/>
        <p:cNvGrpSpPr/>
        <p:nvPr/>
      </p:nvGrpSpPr>
      <p:grpSpPr>
        <a:xfrm>
          <a:off x="0" y="0"/>
          <a:ext cx="0" cy="0"/>
          <a:chOff x="0" y="0"/>
          <a:chExt cx="0" cy="0"/>
        </a:xfrm>
      </p:grpSpPr>
      <p:sp>
        <p:nvSpPr>
          <p:cNvPr id="2" name="Rectangle 1"/>
          <p:cNvSpPr/>
          <p:nvPr userDrawn="1"/>
        </p:nvSpPr>
        <p:spPr>
          <a:xfrm>
            <a:off x="1853514" y="1828800"/>
            <a:ext cx="87913" cy="914400"/>
          </a:xfrm>
          <a:prstGeom prst="rect">
            <a:avLst/>
          </a:prstGeom>
          <a:solidFill>
            <a:schemeClr val="accent1"/>
          </a:solid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ctr"/>
          <a:lstStyle/>
          <a:p>
            <a:pPr algn="ctr">
              <a:spcBef>
                <a:spcPts val="600"/>
              </a:spcBef>
            </a:pPr>
            <a:endParaRPr lang="en-US" sz="2000">
              <a:solidFill>
                <a:schemeClr val="bg1"/>
              </a:solidFill>
            </a:endParaRPr>
          </a:p>
        </p:txBody>
      </p:sp>
      <p:sp>
        <p:nvSpPr>
          <p:cNvPr id="12" name="Content Placeholder 11"/>
          <p:cNvSpPr>
            <a:spLocks noGrp="1"/>
          </p:cNvSpPr>
          <p:nvPr>
            <p:ph sz="quarter" idx="12" hasCustomPrompt="1"/>
          </p:nvPr>
        </p:nvSpPr>
        <p:spPr>
          <a:xfrm>
            <a:off x="765858" y="1893322"/>
            <a:ext cx="785356" cy="785356"/>
          </a:xfrm>
        </p:spPr>
        <p:txBody>
          <a:bodyPr lIns="0" tIns="0" rIns="0" bIns="0" anchor="ctr"/>
          <a:lstStyle>
            <a:lvl1pPr marL="0" indent="0" algn="ctr">
              <a:buNone/>
              <a:defRPr sz="1400" b="0" i="0" baseline="0">
                <a:latin typeface="Gotham Light" charset="0"/>
                <a:ea typeface="Gotham Light" charset="0"/>
                <a:cs typeface="Gotham Light" charset="0"/>
              </a:defRPr>
            </a:lvl1pPr>
            <a:lvl2pPr algn="ctr">
              <a:defRPr sz="2200"/>
            </a:lvl2pPr>
            <a:lvl3pPr algn="ctr">
              <a:defRPr sz="2200"/>
            </a:lvl3pPr>
            <a:lvl4pPr algn="ctr">
              <a:defRPr sz="2200"/>
            </a:lvl4pPr>
            <a:lvl5pPr algn="ctr">
              <a:defRPr sz="2200"/>
            </a:lvl5pPr>
          </a:lstStyle>
          <a:p>
            <a:pPr lvl="0"/>
            <a:r>
              <a:rPr lang="en-US"/>
              <a:t>Click to add image</a:t>
            </a:r>
          </a:p>
        </p:txBody>
      </p:sp>
      <p:sp>
        <p:nvSpPr>
          <p:cNvPr id="15" name="Text Placeholder 3"/>
          <p:cNvSpPr>
            <a:spLocks noGrp="1"/>
          </p:cNvSpPr>
          <p:nvPr>
            <p:ph type="body" sz="quarter" idx="15" hasCustomPrompt="1"/>
          </p:nvPr>
        </p:nvSpPr>
        <p:spPr>
          <a:xfrm>
            <a:off x="2221399" y="1828800"/>
            <a:ext cx="9264090" cy="914400"/>
          </a:xfrm>
        </p:spPr>
        <p:txBody>
          <a:bodyPr lIns="182880" tIns="0" rIns="182880" bIns="0" anchor="ctr"/>
          <a:lstStyle>
            <a:lvl1pPr marL="0" indent="0" algn="l">
              <a:buNone/>
              <a:defRPr sz="2000" b="0" i="0">
                <a:latin typeface="+mn-lt"/>
                <a:ea typeface="Gotham Book" panose="02000604040000020004" pitchFamily="50" charset="0"/>
                <a:cs typeface="Gotham Book" panose="02000604040000020004" pitchFamily="50" charset="0"/>
              </a:defRPr>
            </a:lvl1pPr>
          </a:lstStyle>
          <a:p>
            <a:pPr lvl="0"/>
            <a:r>
              <a:rPr lang="en-US"/>
              <a:t>Click to add text</a:t>
            </a:r>
          </a:p>
        </p:txBody>
      </p:sp>
      <p:sp>
        <p:nvSpPr>
          <p:cNvPr id="16" name="Title Placeholder 1"/>
          <p:cNvSpPr>
            <a:spLocks noGrp="1"/>
          </p:cNvSpPr>
          <p:nvPr>
            <p:ph type="title" hasCustomPrompt="1"/>
          </p:nvPr>
        </p:nvSpPr>
        <p:spPr>
          <a:xfrm>
            <a:off x="706518" y="588391"/>
            <a:ext cx="10778971" cy="437131"/>
          </a:xfrm>
          <a:prstGeom prst="rect">
            <a:avLst/>
          </a:prstGeom>
        </p:spPr>
        <p:txBody>
          <a:bodyPr vert="horz" lIns="0" tIns="43960" rIns="87919" bIns="43960" rtlCol="0" anchor="t" anchorCtr="0">
            <a:noAutofit/>
          </a:bodyPr>
          <a:lstStyle>
            <a:lvl1pPr algn="ctr">
              <a:defRPr baseline="0"/>
            </a:lvl1pPr>
          </a:lstStyle>
          <a:p>
            <a:r>
              <a:rPr lang="en-US"/>
              <a:t>Click to Add Slide Title in Title Case</a:t>
            </a:r>
          </a:p>
        </p:txBody>
      </p:sp>
      <p:sp>
        <p:nvSpPr>
          <p:cNvPr id="47" name="Rectangle 46"/>
          <p:cNvSpPr/>
          <p:nvPr userDrawn="1"/>
        </p:nvSpPr>
        <p:spPr>
          <a:xfrm>
            <a:off x="1853514" y="2921619"/>
            <a:ext cx="87913" cy="914400"/>
          </a:xfrm>
          <a:prstGeom prst="rect">
            <a:avLst/>
          </a:prstGeom>
          <a:solidFill>
            <a:schemeClr val="accent1"/>
          </a:solid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ctr"/>
          <a:lstStyle/>
          <a:p>
            <a:pPr algn="ctr">
              <a:spcBef>
                <a:spcPts val="600"/>
              </a:spcBef>
            </a:pPr>
            <a:endParaRPr lang="en-US" sz="2000">
              <a:solidFill>
                <a:schemeClr val="bg1"/>
              </a:solidFill>
            </a:endParaRPr>
          </a:p>
        </p:txBody>
      </p:sp>
      <p:sp>
        <p:nvSpPr>
          <p:cNvPr id="49" name="Content Placeholder 11"/>
          <p:cNvSpPr>
            <a:spLocks noGrp="1"/>
          </p:cNvSpPr>
          <p:nvPr>
            <p:ph sz="quarter" idx="16" hasCustomPrompt="1"/>
          </p:nvPr>
        </p:nvSpPr>
        <p:spPr>
          <a:xfrm>
            <a:off x="765858" y="2986141"/>
            <a:ext cx="785356" cy="785356"/>
          </a:xfrm>
        </p:spPr>
        <p:txBody>
          <a:bodyPr lIns="0" tIns="0" rIns="0" bIns="0" anchor="ctr"/>
          <a:lstStyle>
            <a:lvl1pPr marL="0" indent="0" algn="ctr">
              <a:buNone/>
              <a:defRPr sz="1400" b="0" i="0" baseline="0">
                <a:latin typeface="Gotham Light" charset="0"/>
                <a:ea typeface="Gotham Light" charset="0"/>
                <a:cs typeface="Gotham Light" charset="0"/>
              </a:defRPr>
            </a:lvl1pPr>
            <a:lvl2pPr algn="ctr">
              <a:defRPr sz="2200"/>
            </a:lvl2pPr>
            <a:lvl3pPr algn="ctr">
              <a:defRPr sz="2200"/>
            </a:lvl3pPr>
            <a:lvl4pPr algn="ctr">
              <a:defRPr sz="2200"/>
            </a:lvl4pPr>
            <a:lvl5pPr algn="ctr">
              <a:defRPr sz="2200"/>
            </a:lvl5pPr>
          </a:lstStyle>
          <a:p>
            <a:pPr lvl="0"/>
            <a:r>
              <a:rPr lang="en-US"/>
              <a:t>Click to add image</a:t>
            </a:r>
          </a:p>
        </p:txBody>
      </p:sp>
      <p:sp>
        <p:nvSpPr>
          <p:cNvPr id="50" name="Text Placeholder 3"/>
          <p:cNvSpPr>
            <a:spLocks noGrp="1"/>
          </p:cNvSpPr>
          <p:nvPr>
            <p:ph type="body" sz="quarter" idx="17" hasCustomPrompt="1"/>
          </p:nvPr>
        </p:nvSpPr>
        <p:spPr>
          <a:xfrm>
            <a:off x="2221399" y="2921619"/>
            <a:ext cx="9264090" cy="914400"/>
          </a:xfrm>
        </p:spPr>
        <p:txBody>
          <a:bodyPr lIns="182880" tIns="0" rIns="182880" bIns="0" anchor="ctr"/>
          <a:lstStyle>
            <a:lvl1pPr marL="0" indent="0" algn="l">
              <a:buNone/>
              <a:defRPr sz="2000" b="0" i="0">
                <a:latin typeface="+mn-lt"/>
                <a:ea typeface="Gotham Book" panose="02000604040000020004" pitchFamily="50" charset="0"/>
                <a:cs typeface="Gotham Book" panose="02000604040000020004" pitchFamily="50" charset="0"/>
              </a:defRPr>
            </a:lvl1pPr>
          </a:lstStyle>
          <a:p>
            <a:pPr lvl="0"/>
            <a:r>
              <a:rPr lang="en-US"/>
              <a:t>Click to add text</a:t>
            </a:r>
          </a:p>
        </p:txBody>
      </p:sp>
      <p:sp>
        <p:nvSpPr>
          <p:cNvPr id="51" name="Rectangle 50"/>
          <p:cNvSpPr/>
          <p:nvPr userDrawn="1"/>
        </p:nvSpPr>
        <p:spPr>
          <a:xfrm>
            <a:off x="1853514" y="4014438"/>
            <a:ext cx="87913" cy="914400"/>
          </a:xfrm>
          <a:prstGeom prst="rect">
            <a:avLst/>
          </a:prstGeom>
          <a:solidFill>
            <a:schemeClr val="accent1"/>
          </a:solid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ctr"/>
          <a:lstStyle/>
          <a:p>
            <a:pPr algn="ctr">
              <a:spcBef>
                <a:spcPts val="600"/>
              </a:spcBef>
            </a:pPr>
            <a:endParaRPr lang="en-US" sz="2000">
              <a:solidFill>
                <a:schemeClr val="bg1"/>
              </a:solidFill>
            </a:endParaRPr>
          </a:p>
        </p:txBody>
      </p:sp>
      <p:sp>
        <p:nvSpPr>
          <p:cNvPr id="53" name="Content Placeholder 11"/>
          <p:cNvSpPr>
            <a:spLocks noGrp="1"/>
          </p:cNvSpPr>
          <p:nvPr>
            <p:ph sz="quarter" idx="18" hasCustomPrompt="1"/>
          </p:nvPr>
        </p:nvSpPr>
        <p:spPr>
          <a:xfrm>
            <a:off x="765858" y="4078960"/>
            <a:ext cx="785356" cy="785356"/>
          </a:xfrm>
        </p:spPr>
        <p:txBody>
          <a:bodyPr lIns="0" tIns="0" rIns="0" bIns="0" anchor="ctr"/>
          <a:lstStyle>
            <a:lvl1pPr marL="0" indent="0" algn="ctr">
              <a:buNone/>
              <a:defRPr sz="1400" b="0" i="0" baseline="0">
                <a:latin typeface="Gotham Light" charset="0"/>
                <a:ea typeface="Gotham Light" charset="0"/>
                <a:cs typeface="Gotham Light" charset="0"/>
              </a:defRPr>
            </a:lvl1pPr>
            <a:lvl2pPr algn="ctr">
              <a:defRPr sz="2200"/>
            </a:lvl2pPr>
            <a:lvl3pPr algn="ctr">
              <a:defRPr sz="2200"/>
            </a:lvl3pPr>
            <a:lvl4pPr algn="ctr">
              <a:defRPr sz="2200"/>
            </a:lvl4pPr>
            <a:lvl5pPr algn="ctr">
              <a:defRPr sz="2200"/>
            </a:lvl5pPr>
          </a:lstStyle>
          <a:p>
            <a:pPr lvl="0"/>
            <a:r>
              <a:rPr lang="en-US"/>
              <a:t>Click to add image</a:t>
            </a:r>
          </a:p>
        </p:txBody>
      </p:sp>
      <p:sp>
        <p:nvSpPr>
          <p:cNvPr id="54" name="Text Placeholder 3"/>
          <p:cNvSpPr>
            <a:spLocks noGrp="1"/>
          </p:cNvSpPr>
          <p:nvPr>
            <p:ph type="body" sz="quarter" idx="19" hasCustomPrompt="1"/>
          </p:nvPr>
        </p:nvSpPr>
        <p:spPr>
          <a:xfrm>
            <a:off x="2221399" y="4014438"/>
            <a:ext cx="9264090" cy="914400"/>
          </a:xfrm>
        </p:spPr>
        <p:txBody>
          <a:bodyPr lIns="182880" tIns="0" rIns="182880" bIns="0" anchor="ctr"/>
          <a:lstStyle>
            <a:lvl1pPr marL="0" indent="0" algn="l">
              <a:buNone/>
              <a:defRPr sz="2000" b="0" i="0">
                <a:latin typeface="+mn-lt"/>
                <a:ea typeface="Gotham Book" panose="02000604040000020004" pitchFamily="50" charset="0"/>
                <a:cs typeface="Gotham Book" panose="02000604040000020004" pitchFamily="50" charset="0"/>
              </a:defRPr>
            </a:lvl1pPr>
          </a:lstStyle>
          <a:p>
            <a:pPr lvl="0"/>
            <a:r>
              <a:rPr lang="en-US"/>
              <a:t>Click to add text</a:t>
            </a:r>
          </a:p>
        </p:txBody>
      </p:sp>
      <p:sp>
        <p:nvSpPr>
          <p:cNvPr id="55" name="Rectangle 54"/>
          <p:cNvSpPr/>
          <p:nvPr userDrawn="1"/>
        </p:nvSpPr>
        <p:spPr>
          <a:xfrm>
            <a:off x="1853514" y="5107257"/>
            <a:ext cx="87913" cy="914400"/>
          </a:xfrm>
          <a:prstGeom prst="rect">
            <a:avLst/>
          </a:prstGeom>
          <a:solidFill>
            <a:schemeClr val="accent1"/>
          </a:solid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ctr"/>
          <a:lstStyle/>
          <a:p>
            <a:pPr algn="ctr">
              <a:spcBef>
                <a:spcPts val="600"/>
              </a:spcBef>
            </a:pPr>
            <a:endParaRPr lang="en-US" sz="2000">
              <a:solidFill>
                <a:schemeClr val="bg1"/>
              </a:solidFill>
            </a:endParaRPr>
          </a:p>
        </p:txBody>
      </p:sp>
      <p:sp>
        <p:nvSpPr>
          <p:cNvPr id="57" name="Content Placeholder 11"/>
          <p:cNvSpPr>
            <a:spLocks noGrp="1"/>
          </p:cNvSpPr>
          <p:nvPr>
            <p:ph sz="quarter" idx="20" hasCustomPrompt="1"/>
          </p:nvPr>
        </p:nvSpPr>
        <p:spPr>
          <a:xfrm>
            <a:off x="765858" y="5171779"/>
            <a:ext cx="785356" cy="785356"/>
          </a:xfrm>
        </p:spPr>
        <p:txBody>
          <a:bodyPr lIns="0" tIns="0" rIns="0" bIns="0" anchor="ctr"/>
          <a:lstStyle>
            <a:lvl1pPr marL="0" indent="0" algn="ctr">
              <a:buNone/>
              <a:defRPr sz="1400" b="0" i="0" baseline="0">
                <a:latin typeface="Gotham Light" charset="0"/>
                <a:ea typeface="Gotham Light" charset="0"/>
                <a:cs typeface="Gotham Light" charset="0"/>
              </a:defRPr>
            </a:lvl1pPr>
            <a:lvl2pPr algn="ctr">
              <a:defRPr sz="2200"/>
            </a:lvl2pPr>
            <a:lvl3pPr algn="ctr">
              <a:defRPr sz="2200"/>
            </a:lvl3pPr>
            <a:lvl4pPr algn="ctr">
              <a:defRPr sz="2200"/>
            </a:lvl4pPr>
            <a:lvl5pPr algn="ctr">
              <a:defRPr sz="2200"/>
            </a:lvl5pPr>
          </a:lstStyle>
          <a:p>
            <a:pPr lvl="0"/>
            <a:r>
              <a:rPr lang="en-US"/>
              <a:t>Click to add image</a:t>
            </a:r>
          </a:p>
        </p:txBody>
      </p:sp>
      <p:sp>
        <p:nvSpPr>
          <p:cNvPr id="58" name="Text Placeholder 3"/>
          <p:cNvSpPr>
            <a:spLocks noGrp="1"/>
          </p:cNvSpPr>
          <p:nvPr>
            <p:ph type="body" sz="quarter" idx="21" hasCustomPrompt="1"/>
          </p:nvPr>
        </p:nvSpPr>
        <p:spPr>
          <a:xfrm>
            <a:off x="2221399" y="5107257"/>
            <a:ext cx="9264090" cy="914400"/>
          </a:xfrm>
        </p:spPr>
        <p:txBody>
          <a:bodyPr lIns="182880" tIns="0" rIns="182880" bIns="0" anchor="ctr"/>
          <a:lstStyle>
            <a:lvl1pPr marL="0" indent="0" algn="l">
              <a:buNone/>
              <a:defRPr sz="2000" b="0" i="0">
                <a:latin typeface="+mn-lt"/>
                <a:ea typeface="Gotham Book" panose="02000604040000020004" pitchFamily="50" charset="0"/>
                <a:cs typeface="Gotham Book" panose="02000604040000020004" pitchFamily="50" charset="0"/>
              </a:defRPr>
            </a:lvl1pPr>
          </a:lstStyle>
          <a:p>
            <a:pPr lvl="0"/>
            <a:r>
              <a:rPr lang="en-US"/>
              <a:t>Click to add text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9">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0">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3">
                                            <p:txEl>
                                              <p:pRg st="0" end="0"/>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4">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8">
                                            <p:txEl>
                                              <p:pRg st="0" end="0"/>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2" grpId="0" build="p">
        <p:tmplLst>
          <p:tmpl lvl="1">
            <p:tnLst>
              <p:par>
                <p:cTn presetID="1"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childTnLst>
                </p:cTn>
              </p:par>
            </p:tnLst>
          </p:tmpl>
        </p:tmplLst>
      </p:bldP>
      <p:bldP spid="15" grpId="0" build="p">
        <p:tmplLst>
          <p:tmpl lvl="1">
            <p:tnLst>
              <p:par>
                <p:cTn presetID="1" presetClass="entr" presetSubtype="0" fill="hold" nodeType="withEffect">
                  <p:stCondLst>
                    <p:cond delay="0"/>
                  </p:stCondLst>
                  <p:childTnLst>
                    <p:set>
                      <p:cBhvr>
                        <p:cTn dur="1" fill="hold">
                          <p:stCondLst>
                            <p:cond delay="0"/>
                          </p:stCondLst>
                        </p:cTn>
                        <p:tgtEl>
                          <p:spTgt spid="15"/>
                        </p:tgtEl>
                        <p:attrNameLst>
                          <p:attrName>style.visibility</p:attrName>
                        </p:attrNameLst>
                      </p:cBhvr>
                      <p:to>
                        <p:strVal val="visible"/>
                      </p:to>
                    </p:set>
                  </p:childTnLst>
                </p:cTn>
              </p:par>
            </p:tnLst>
          </p:tmpl>
        </p:tmplLst>
      </p:bldP>
      <p:bldP spid="47" grpId="0" animBg="1"/>
      <p:bldP spid="49" grpId="0" build="p">
        <p:tmplLst>
          <p:tmpl lvl="1">
            <p:tnLst>
              <p:par>
                <p:cTn presetID="1" presetClass="entr" presetSubtype="0" fill="hold" nodeType="clickEffect">
                  <p:stCondLst>
                    <p:cond delay="0"/>
                  </p:stCondLst>
                  <p:childTnLst>
                    <p:set>
                      <p:cBhvr>
                        <p:cTn dur="1" fill="hold">
                          <p:stCondLst>
                            <p:cond delay="0"/>
                          </p:stCondLst>
                        </p:cTn>
                        <p:tgtEl>
                          <p:spTgt spid="49"/>
                        </p:tgtEl>
                        <p:attrNameLst>
                          <p:attrName>style.visibility</p:attrName>
                        </p:attrNameLst>
                      </p:cBhvr>
                      <p:to>
                        <p:strVal val="visible"/>
                      </p:to>
                    </p:set>
                  </p:childTnLst>
                </p:cTn>
              </p:par>
            </p:tnLst>
          </p:tmpl>
        </p:tmplLst>
      </p:bldP>
      <p:bldP spid="50" grpId="0" build="p">
        <p:tmplLst>
          <p:tmpl lvl="1">
            <p:tnLst>
              <p:par>
                <p:cTn presetID="1" presetClass="entr" presetSubtype="0" fill="hold" nodeType="withEffect">
                  <p:stCondLst>
                    <p:cond delay="0"/>
                  </p:stCondLst>
                  <p:childTnLst>
                    <p:set>
                      <p:cBhvr>
                        <p:cTn dur="1" fill="hold">
                          <p:stCondLst>
                            <p:cond delay="0"/>
                          </p:stCondLst>
                        </p:cTn>
                        <p:tgtEl>
                          <p:spTgt spid="50"/>
                        </p:tgtEl>
                        <p:attrNameLst>
                          <p:attrName>style.visibility</p:attrName>
                        </p:attrNameLst>
                      </p:cBhvr>
                      <p:to>
                        <p:strVal val="visible"/>
                      </p:to>
                    </p:set>
                  </p:childTnLst>
                </p:cTn>
              </p:par>
            </p:tnLst>
          </p:tmpl>
        </p:tmplLst>
      </p:bldP>
      <p:bldP spid="51" grpId="0" animBg="1"/>
      <p:bldP spid="53" grpId="0" build="p">
        <p:tmplLst>
          <p:tmpl lvl="1">
            <p:tnLst>
              <p:par>
                <p:cTn presetID="1" presetClass="entr" presetSubtype="0" fill="hold" nodeType="clickEffect">
                  <p:stCondLst>
                    <p:cond delay="0"/>
                  </p:stCondLst>
                  <p:childTnLst>
                    <p:set>
                      <p:cBhvr>
                        <p:cTn dur="1" fill="hold">
                          <p:stCondLst>
                            <p:cond delay="0"/>
                          </p:stCondLst>
                        </p:cTn>
                        <p:tgtEl>
                          <p:spTgt spid="53"/>
                        </p:tgtEl>
                        <p:attrNameLst>
                          <p:attrName>style.visibility</p:attrName>
                        </p:attrNameLst>
                      </p:cBhvr>
                      <p:to>
                        <p:strVal val="visible"/>
                      </p:to>
                    </p:set>
                  </p:childTnLst>
                </p:cTn>
              </p:par>
            </p:tnLst>
          </p:tmpl>
        </p:tmplLst>
      </p:bldP>
      <p:bldP spid="54" grpId="0" build="p">
        <p:tmplLst>
          <p:tmpl lvl="1">
            <p:tnLst>
              <p:par>
                <p:cTn presetID="1" presetClass="entr" presetSubtype="0" fill="hold" nodeType="withEffect">
                  <p:stCondLst>
                    <p:cond delay="0"/>
                  </p:stCondLst>
                  <p:childTnLst>
                    <p:set>
                      <p:cBhvr>
                        <p:cTn dur="1" fill="hold">
                          <p:stCondLst>
                            <p:cond delay="0"/>
                          </p:stCondLst>
                        </p:cTn>
                        <p:tgtEl>
                          <p:spTgt spid="54"/>
                        </p:tgtEl>
                        <p:attrNameLst>
                          <p:attrName>style.visibility</p:attrName>
                        </p:attrNameLst>
                      </p:cBhvr>
                      <p:to>
                        <p:strVal val="visible"/>
                      </p:to>
                    </p:set>
                  </p:childTnLst>
                </p:cTn>
              </p:par>
            </p:tnLst>
          </p:tmpl>
        </p:tmplLst>
      </p:bldP>
      <p:bldP spid="55" grpId="0" animBg="1"/>
      <p:bldP spid="57" grpId="0" build="p">
        <p:tmplLst>
          <p:tmpl lvl="1">
            <p:tnLst>
              <p:par>
                <p:cTn presetID="1" presetClass="entr" presetSubtype="0" fill="hold" nodeType="withEffect">
                  <p:stCondLst>
                    <p:cond delay="0"/>
                  </p:stCondLst>
                  <p:childTnLst>
                    <p:set>
                      <p:cBhvr>
                        <p:cTn dur="1" fill="hold">
                          <p:stCondLst>
                            <p:cond delay="0"/>
                          </p:stCondLst>
                        </p:cTn>
                        <p:tgtEl>
                          <p:spTgt spid="57"/>
                        </p:tgtEl>
                        <p:attrNameLst>
                          <p:attrName>style.visibility</p:attrName>
                        </p:attrNameLst>
                      </p:cBhvr>
                      <p:to>
                        <p:strVal val="visible"/>
                      </p:to>
                    </p:set>
                  </p:childTnLst>
                </p:cTn>
              </p:par>
            </p:tnLst>
          </p:tmpl>
        </p:tmplLst>
      </p:bldP>
      <p:bldP spid="58" grpId="0" build="p">
        <p:tmplLst>
          <p:tmpl lvl="1">
            <p:tnLst>
              <p:par>
                <p:cTn presetID="1" presetClass="entr" presetSubtype="0" fill="hold" nodeType="withEffect">
                  <p:stCondLst>
                    <p:cond delay="0"/>
                  </p:stCondLst>
                  <p:childTnLst>
                    <p:set>
                      <p:cBhvr>
                        <p:cTn dur="1" fill="hold">
                          <p:stCondLst>
                            <p:cond delay="0"/>
                          </p:stCondLst>
                        </p:cTn>
                        <p:tgtEl>
                          <p:spTgt spid="58"/>
                        </p:tgtEl>
                        <p:attrNameLst>
                          <p:attrName>style.visibility</p:attrName>
                        </p:attrNameLst>
                      </p:cBhvr>
                      <p:to>
                        <p:strVal val="visible"/>
                      </p:to>
                    </p:set>
                  </p:childTnLst>
                </p:cTn>
              </p:par>
            </p:tnLst>
          </p:tmpl>
        </p:tmplLst>
      </p:bldP>
    </p:bldLst>
  </p:timing>
  <p:extLst>
    <p:ext uri="{DCECCB84-F9BA-43D5-87BE-67443E8EF086}">
      <p15:sldGuideLst xmlns:p15="http://schemas.microsoft.com/office/powerpoint/2012/main">
        <p15:guide id="1" orient="horz" pos="1152">
          <p15:clr>
            <a:srgbClr val="FBAE40"/>
          </p15:clr>
        </p15:guide>
        <p15:guide id="2" pos="384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Five Item List with Icons">
    <p:spTree>
      <p:nvGrpSpPr>
        <p:cNvPr id="1" name=""/>
        <p:cNvGrpSpPr/>
        <p:nvPr/>
      </p:nvGrpSpPr>
      <p:grpSpPr>
        <a:xfrm>
          <a:off x="0" y="0"/>
          <a:ext cx="0" cy="0"/>
          <a:chOff x="0" y="0"/>
          <a:chExt cx="0" cy="0"/>
        </a:xfrm>
      </p:grpSpPr>
      <p:sp>
        <p:nvSpPr>
          <p:cNvPr id="2" name="Rectangle 1"/>
          <p:cNvSpPr/>
          <p:nvPr userDrawn="1"/>
        </p:nvSpPr>
        <p:spPr>
          <a:xfrm>
            <a:off x="1853514" y="1775814"/>
            <a:ext cx="87913" cy="734743"/>
          </a:xfrm>
          <a:prstGeom prst="rect">
            <a:avLst/>
          </a:prstGeom>
          <a:solidFill>
            <a:schemeClr val="accent1"/>
          </a:solid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ctr"/>
          <a:lstStyle/>
          <a:p>
            <a:pPr algn="ctr">
              <a:spcBef>
                <a:spcPts val="600"/>
              </a:spcBef>
            </a:pPr>
            <a:endParaRPr lang="en-US" sz="2000">
              <a:solidFill>
                <a:schemeClr val="bg1"/>
              </a:solidFill>
            </a:endParaRPr>
          </a:p>
        </p:txBody>
      </p:sp>
      <p:sp>
        <p:nvSpPr>
          <p:cNvPr id="12" name="Content Placeholder 11"/>
          <p:cNvSpPr>
            <a:spLocks noGrp="1"/>
          </p:cNvSpPr>
          <p:nvPr>
            <p:ph sz="quarter" idx="12" hasCustomPrompt="1"/>
          </p:nvPr>
        </p:nvSpPr>
        <p:spPr>
          <a:xfrm>
            <a:off x="887742" y="1797139"/>
            <a:ext cx="685800" cy="685800"/>
          </a:xfrm>
        </p:spPr>
        <p:txBody>
          <a:bodyPr lIns="0" tIns="0" rIns="0" bIns="0" anchor="ctr"/>
          <a:lstStyle>
            <a:lvl1pPr marL="0" indent="0" algn="ctr">
              <a:buNone/>
              <a:defRPr sz="1400" b="0" i="0" baseline="0">
                <a:latin typeface="Gotham Light" charset="0"/>
                <a:ea typeface="Gotham Light" charset="0"/>
                <a:cs typeface="Gotham Light" charset="0"/>
              </a:defRPr>
            </a:lvl1pPr>
            <a:lvl2pPr algn="ctr">
              <a:defRPr sz="2200"/>
            </a:lvl2pPr>
            <a:lvl3pPr algn="ctr">
              <a:defRPr sz="2200"/>
            </a:lvl3pPr>
            <a:lvl4pPr algn="ctr">
              <a:defRPr sz="2200"/>
            </a:lvl4pPr>
            <a:lvl5pPr algn="ctr">
              <a:defRPr sz="2200"/>
            </a:lvl5pPr>
          </a:lstStyle>
          <a:p>
            <a:pPr lvl="0"/>
            <a:r>
              <a:rPr lang="en-US"/>
              <a:t>Click to add image</a:t>
            </a:r>
          </a:p>
        </p:txBody>
      </p:sp>
      <p:sp>
        <p:nvSpPr>
          <p:cNvPr id="15" name="Text Placeholder 3"/>
          <p:cNvSpPr>
            <a:spLocks noGrp="1"/>
          </p:cNvSpPr>
          <p:nvPr>
            <p:ph type="body" sz="quarter" idx="15" hasCustomPrompt="1"/>
          </p:nvPr>
        </p:nvSpPr>
        <p:spPr>
          <a:xfrm>
            <a:off x="2221399" y="1775814"/>
            <a:ext cx="9264090" cy="734743"/>
          </a:xfrm>
        </p:spPr>
        <p:txBody>
          <a:bodyPr lIns="182880" tIns="0" rIns="182880" bIns="0" anchor="ctr"/>
          <a:lstStyle>
            <a:lvl1pPr marL="0" indent="0" algn="l">
              <a:buNone/>
              <a:defRPr sz="2000" b="0" i="0">
                <a:latin typeface="+mn-lt"/>
                <a:ea typeface="Gotham Book" panose="02000604040000020004" pitchFamily="50" charset="0"/>
                <a:cs typeface="Gotham Book" panose="02000604040000020004" pitchFamily="50" charset="0"/>
              </a:defRPr>
            </a:lvl1pPr>
          </a:lstStyle>
          <a:p>
            <a:pPr lvl="0"/>
            <a:r>
              <a:rPr lang="en-US"/>
              <a:t>Click to add text</a:t>
            </a:r>
          </a:p>
        </p:txBody>
      </p:sp>
      <p:sp>
        <p:nvSpPr>
          <p:cNvPr id="16" name="Title Placeholder 1"/>
          <p:cNvSpPr>
            <a:spLocks noGrp="1"/>
          </p:cNvSpPr>
          <p:nvPr>
            <p:ph type="title" hasCustomPrompt="1"/>
          </p:nvPr>
        </p:nvSpPr>
        <p:spPr>
          <a:xfrm>
            <a:off x="706518" y="588391"/>
            <a:ext cx="10778971" cy="437131"/>
          </a:xfrm>
          <a:prstGeom prst="rect">
            <a:avLst/>
          </a:prstGeom>
        </p:spPr>
        <p:txBody>
          <a:bodyPr vert="horz" lIns="0" tIns="43960" rIns="87919" bIns="43960" rtlCol="0" anchor="t" anchorCtr="0">
            <a:noAutofit/>
          </a:bodyPr>
          <a:lstStyle>
            <a:lvl1pPr algn="ctr">
              <a:defRPr baseline="0"/>
            </a:lvl1pPr>
          </a:lstStyle>
          <a:p>
            <a:r>
              <a:rPr lang="en-US"/>
              <a:t>Click to Add Slide Title in Title Case</a:t>
            </a:r>
          </a:p>
        </p:txBody>
      </p:sp>
      <p:sp>
        <p:nvSpPr>
          <p:cNvPr id="47" name="Rectangle 46"/>
          <p:cNvSpPr/>
          <p:nvPr userDrawn="1"/>
        </p:nvSpPr>
        <p:spPr>
          <a:xfrm>
            <a:off x="1853514" y="2685999"/>
            <a:ext cx="87913" cy="734743"/>
          </a:xfrm>
          <a:prstGeom prst="rect">
            <a:avLst/>
          </a:prstGeom>
          <a:solidFill>
            <a:schemeClr val="accent1"/>
          </a:solid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ctr"/>
          <a:lstStyle/>
          <a:p>
            <a:pPr algn="ctr">
              <a:spcBef>
                <a:spcPts val="600"/>
              </a:spcBef>
            </a:pPr>
            <a:endParaRPr lang="en-US" sz="2000">
              <a:solidFill>
                <a:schemeClr val="bg1"/>
              </a:solidFill>
            </a:endParaRPr>
          </a:p>
        </p:txBody>
      </p:sp>
      <p:sp>
        <p:nvSpPr>
          <p:cNvPr id="50" name="Text Placeholder 3"/>
          <p:cNvSpPr>
            <a:spLocks noGrp="1"/>
          </p:cNvSpPr>
          <p:nvPr>
            <p:ph type="body" sz="quarter" idx="17" hasCustomPrompt="1"/>
          </p:nvPr>
        </p:nvSpPr>
        <p:spPr>
          <a:xfrm>
            <a:off x="2221399" y="2685999"/>
            <a:ext cx="9264090" cy="734743"/>
          </a:xfrm>
        </p:spPr>
        <p:txBody>
          <a:bodyPr lIns="182880" tIns="0" rIns="182880" bIns="0" anchor="ctr"/>
          <a:lstStyle>
            <a:lvl1pPr marL="0" indent="0" algn="l">
              <a:buNone/>
              <a:defRPr sz="2000" b="0" i="0">
                <a:latin typeface="+mn-lt"/>
                <a:ea typeface="Gotham Book" panose="02000604040000020004" pitchFamily="50" charset="0"/>
                <a:cs typeface="Gotham Book" panose="02000604040000020004" pitchFamily="50" charset="0"/>
              </a:defRPr>
            </a:lvl1pPr>
          </a:lstStyle>
          <a:p>
            <a:pPr lvl="0"/>
            <a:r>
              <a:rPr lang="en-US"/>
              <a:t>Click to add text</a:t>
            </a:r>
          </a:p>
        </p:txBody>
      </p:sp>
      <p:sp>
        <p:nvSpPr>
          <p:cNvPr id="51" name="Rectangle 50"/>
          <p:cNvSpPr/>
          <p:nvPr userDrawn="1"/>
        </p:nvSpPr>
        <p:spPr>
          <a:xfrm>
            <a:off x="1853514" y="3596184"/>
            <a:ext cx="87913" cy="734743"/>
          </a:xfrm>
          <a:prstGeom prst="rect">
            <a:avLst/>
          </a:prstGeom>
          <a:solidFill>
            <a:schemeClr val="accent1"/>
          </a:solid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ctr"/>
          <a:lstStyle/>
          <a:p>
            <a:pPr algn="ctr">
              <a:spcBef>
                <a:spcPts val="600"/>
              </a:spcBef>
            </a:pPr>
            <a:endParaRPr lang="en-US" sz="2000">
              <a:solidFill>
                <a:schemeClr val="bg1"/>
              </a:solidFill>
            </a:endParaRPr>
          </a:p>
        </p:txBody>
      </p:sp>
      <p:sp>
        <p:nvSpPr>
          <p:cNvPr id="54" name="Text Placeholder 3"/>
          <p:cNvSpPr>
            <a:spLocks noGrp="1"/>
          </p:cNvSpPr>
          <p:nvPr>
            <p:ph type="body" sz="quarter" idx="19" hasCustomPrompt="1"/>
          </p:nvPr>
        </p:nvSpPr>
        <p:spPr>
          <a:xfrm>
            <a:off x="2221399" y="3596184"/>
            <a:ext cx="9264090" cy="734743"/>
          </a:xfrm>
        </p:spPr>
        <p:txBody>
          <a:bodyPr lIns="182880" tIns="0" rIns="182880" bIns="0" anchor="ctr"/>
          <a:lstStyle>
            <a:lvl1pPr marL="0" indent="0" algn="l">
              <a:buNone/>
              <a:defRPr sz="2000" b="0" i="0">
                <a:latin typeface="+mn-lt"/>
                <a:ea typeface="Gotham Book" panose="02000604040000020004" pitchFamily="50" charset="0"/>
                <a:cs typeface="Gotham Book" panose="02000604040000020004" pitchFamily="50" charset="0"/>
              </a:defRPr>
            </a:lvl1pPr>
          </a:lstStyle>
          <a:p>
            <a:pPr lvl="0"/>
            <a:r>
              <a:rPr lang="en-US"/>
              <a:t>Click to add text</a:t>
            </a:r>
          </a:p>
        </p:txBody>
      </p:sp>
      <p:sp>
        <p:nvSpPr>
          <p:cNvPr id="55" name="Rectangle 54"/>
          <p:cNvSpPr/>
          <p:nvPr userDrawn="1"/>
        </p:nvSpPr>
        <p:spPr>
          <a:xfrm>
            <a:off x="1853514" y="4502162"/>
            <a:ext cx="87913" cy="734743"/>
          </a:xfrm>
          <a:prstGeom prst="rect">
            <a:avLst/>
          </a:prstGeom>
          <a:solidFill>
            <a:schemeClr val="accent1"/>
          </a:solid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ctr"/>
          <a:lstStyle/>
          <a:p>
            <a:pPr algn="ctr">
              <a:spcBef>
                <a:spcPts val="600"/>
              </a:spcBef>
            </a:pPr>
            <a:endParaRPr lang="en-US" sz="2000">
              <a:solidFill>
                <a:schemeClr val="bg1"/>
              </a:solidFill>
            </a:endParaRPr>
          </a:p>
        </p:txBody>
      </p:sp>
      <p:sp>
        <p:nvSpPr>
          <p:cNvPr id="58" name="Text Placeholder 3"/>
          <p:cNvSpPr>
            <a:spLocks noGrp="1"/>
          </p:cNvSpPr>
          <p:nvPr>
            <p:ph type="body" sz="quarter" idx="21" hasCustomPrompt="1"/>
          </p:nvPr>
        </p:nvSpPr>
        <p:spPr>
          <a:xfrm>
            <a:off x="2221399" y="4502162"/>
            <a:ext cx="9264090" cy="734743"/>
          </a:xfrm>
        </p:spPr>
        <p:txBody>
          <a:bodyPr lIns="182880" tIns="0" rIns="182880" bIns="0" anchor="ctr"/>
          <a:lstStyle>
            <a:lvl1pPr marL="0" indent="0" algn="l">
              <a:buNone/>
              <a:defRPr sz="2000" b="0" i="0">
                <a:latin typeface="+mn-lt"/>
                <a:ea typeface="Gotham Book" panose="02000604040000020004" pitchFamily="50" charset="0"/>
                <a:cs typeface="Gotham Book" panose="02000604040000020004" pitchFamily="50" charset="0"/>
              </a:defRPr>
            </a:lvl1pPr>
          </a:lstStyle>
          <a:p>
            <a:pPr lvl="0"/>
            <a:r>
              <a:rPr lang="en-US"/>
              <a:t>Click to add text</a:t>
            </a:r>
          </a:p>
        </p:txBody>
      </p:sp>
      <p:sp>
        <p:nvSpPr>
          <p:cNvPr id="17" name="Rectangle 16"/>
          <p:cNvSpPr/>
          <p:nvPr userDrawn="1"/>
        </p:nvSpPr>
        <p:spPr>
          <a:xfrm>
            <a:off x="1860408" y="5408140"/>
            <a:ext cx="87913" cy="734743"/>
          </a:xfrm>
          <a:prstGeom prst="rect">
            <a:avLst/>
          </a:prstGeom>
          <a:solidFill>
            <a:schemeClr val="accent1"/>
          </a:solid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ctr"/>
          <a:lstStyle/>
          <a:p>
            <a:pPr algn="ctr">
              <a:spcBef>
                <a:spcPts val="600"/>
              </a:spcBef>
            </a:pPr>
            <a:endParaRPr lang="en-US" sz="2000">
              <a:solidFill>
                <a:schemeClr val="bg1"/>
              </a:solidFill>
            </a:endParaRPr>
          </a:p>
        </p:txBody>
      </p:sp>
      <p:sp>
        <p:nvSpPr>
          <p:cNvPr id="19" name="Text Placeholder 3"/>
          <p:cNvSpPr>
            <a:spLocks noGrp="1"/>
          </p:cNvSpPr>
          <p:nvPr>
            <p:ph type="body" sz="quarter" idx="23" hasCustomPrompt="1"/>
          </p:nvPr>
        </p:nvSpPr>
        <p:spPr>
          <a:xfrm>
            <a:off x="2228293" y="5408140"/>
            <a:ext cx="9264090" cy="734743"/>
          </a:xfrm>
        </p:spPr>
        <p:txBody>
          <a:bodyPr lIns="182880" tIns="0" rIns="182880" bIns="0" anchor="ctr"/>
          <a:lstStyle>
            <a:lvl1pPr marL="0" indent="0" algn="l">
              <a:buNone/>
              <a:defRPr sz="2000" b="0" i="0">
                <a:latin typeface="+mn-lt"/>
                <a:ea typeface="Gotham Book" panose="02000604040000020004" pitchFamily="50" charset="0"/>
                <a:cs typeface="Gotham Book" panose="02000604040000020004" pitchFamily="50" charset="0"/>
              </a:defRPr>
            </a:lvl1pPr>
          </a:lstStyle>
          <a:p>
            <a:pPr lvl="0"/>
            <a:r>
              <a:rPr lang="en-US"/>
              <a:t>Click to add text</a:t>
            </a:r>
          </a:p>
        </p:txBody>
      </p:sp>
      <p:sp>
        <p:nvSpPr>
          <p:cNvPr id="20" name="Content Placeholder 11"/>
          <p:cNvSpPr>
            <a:spLocks noGrp="1"/>
          </p:cNvSpPr>
          <p:nvPr>
            <p:ph sz="quarter" idx="24" hasCustomPrompt="1"/>
          </p:nvPr>
        </p:nvSpPr>
        <p:spPr>
          <a:xfrm>
            <a:off x="887742" y="2710470"/>
            <a:ext cx="685800" cy="685800"/>
          </a:xfrm>
        </p:spPr>
        <p:txBody>
          <a:bodyPr lIns="0" tIns="0" rIns="0" bIns="0" anchor="ctr"/>
          <a:lstStyle>
            <a:lvl1pPr marL="0" indent="0" algn="ctr">
              <a:buNone/>
              <a:defRPr sz="1400" b="0" i="0" baseline="0">
                <a:latin typeface="Gotham Light" charset="0"/>
                <a:ea typeface="Gotham Light" charset="0"/>
                <a:cs typeface="Gotham Light" charset="0"/>
              </a:defRPr>
            </a:lvl1pPr>
            <a:lvl2pPr algn="ctr">
              <a:defRPr sz="2200"/>
            </a:lvl2pPr>
            <a:lvl3pPr algn="ctr">
              <a:defRPr sz="2200"/>
            </a:lvl3pPr>
            <a:lvl4pPr algn="ctr">
              <a:defRPr sz="2200"/>
            </a:lvl4pPr>
            <a:lvl5pPr algn="ctr">
              <a:defRPr sz="2200"/>
            </a:lvl5pPr>
          </a:lstStyle>
          <a:p>
            <a:pPr lvl="0"/>
            <a:r>
              <a:rPr lang="en-US"/>
              <a:t>Click to add image</a:t>
            </a:r>
          </a:p>
        </p:txBody>
      </p:sp>
      <p:sp>
        <p:nvSpPr>
          <p:cNvPr id="21" name="Content Placeholder 11"/>
          <p:cNvSpPr>
            <a:spLocks noGrp="1"/>
          </p:cNvSpPr>
          <p:nvPr>
            <p:ph sz="quarter" idx="25" hasCustomPrompt="1"/>
          </p:nvPr>
        </p:nvSpPr>
        <p:spPr>
          <a:xfrm>
            <a:off x="887742" y="3623801"/>
            <a:ext cx="685800" cy="685800"/>
          </a:xfrm>
        </p:spPr>
        <p:txBody>
          <a:bodyPr lIns="0" tIns="0" rIns="0" bIns="0" anchor="ctr"/>
          <a:lstStyle>
            <a:lvl1pPr marL="0" indent="0" algn="ctr">
              <a:buNone/>
              <a:defRPr sz="1400" b="0" i="0" baseline="0">
                <a:latin typeface="Gotham Light" charset="0"/>
                <a:ea typeface="Gotham Light" charset="0"/>
                <a:cs typeface="Gotham Light" charset="0"/>
              </a:defRPr>
            </a:lvl1pPr>
            <a:lvl2pPr algn="ctr">
              <a:defRPr sz="2200"/>
            </a:lvl2pPr>
            <a:lvl3pPr algn="ctr">
              <a:defRPr sz="2200"/>
            </a:lvl3pPr>
            <a:lvl4pPr algn="ctr">
              <a:defRPr sz="2200"/>
            </a:lvl4pPr>
            <a:lvl5pPr algn="ctr">
              <a:defRPr sz="2200"/>
            </a:lvl5pPr>
          </a:lstStyle>
          <a:p>
            <a:pPr lvl="0"/>
            <a:r>
              <a:rPr lang="en-US"/>
              <a:t>Click to add image</a:t>
            </a:r>
          </a:p>
        </p:txBody>
      </p:sp>
      <p:sp>
        <p:nvSpPr>
          <p:cNvPr id="22" name="Content Placeholder 11"/>
          <p:cNvSpPr>
            <a:spLocks noGrp="1"/>
          </p:cNvSpPr>
          <p:nvPr>
            <p:ph sz="quarter" idx="26" hasCustomPrompt="1"/>
          </p:nvPr>
        </p:nvSpPr>
        <p:spPr>
          <a:xfrm>
            <a:off x="887742" y="4529992"/>
            <a:ext cx="685800" cy="685800"/>
          </a:xfrm>
        </p:spPr>
        <p:txBody>
          <a:bodyPr lIns="0" tIns="0" rIns="0" bIns="0" anchor="ctr"/>
          <a:lstStyle>
            <a:lvl1pPr marL="0" indent="0" algn="ctr">
              <a:buNone/>
              <a:defRPr sz="1400" b="0" i="0" baseline="0">
                <a:latin typeface="Gotham Light" charset="0"/>
                <a:ea typeface="Gotham Light" charset="0"/>
                <a:cs typeface="Gotham Light" charset="0"/>
              </a:defRPr>
            </a:lvl1pPr>
            <a:lvl2pPr algn="ctr">
              <a:defRPr sz="2200"/>
            </a:lvl2pPr>
            <a:lvl3pPr algn="ctr">
              <a:defRPr sz="2200"/>
            </a:lvl3pPr>
            <a:lvl4pPr algn="ctr">
              <a:defRPr sz="2200"/>
            </a:lvl4pPr>
            <a:lvl5pPr algn="ctr">
              <a:defRPr sz="2200"/>
            </a:lvl5pPr>
          </a:lstStyle>
          <a:p>
            <a:pPr lvl="0"/>
            <a:r>
              <a:rPr lang="en-US"/>
              <a:t>Click to add image</a:t>
            </a:r>
          </a:p>
        </p:txBody>
      </p:sp>
      <p:sp>
        <p:nvSpPr>
          <p:cNvPr id="23" name="Content Placeholder 11"/>
          <p:cNvSpPr>
            <a:spLocks noGrp="1"/>
          </p:cNvSpPr>
          <p:nvPr>
            <p:ph sz="quarter" idx="27" hasCustomPrompt="1"/>
          </p:nvPr>
        </p:nvSpPr>
        <p:spPr>
          <a:xfrm>
            <a:off x="887742" y="5432611"/>
            <a:ext cx="685800" cy="685800"/>
          </a:xfrm>
        </p:spPr>
        <p:txBody>
          <a:bodyPr lIns="0" tIns="0" rIns="0" bIns="0" anchor="ctr"/>
          <a:lstStyle>
            <a:lvl1pPr marL="0" indent="0" algn="ctr">
              <a:buNone/>
              <a:defRPr sz="1400" b="0" i="0" baseline="0">
                <a:latin typeface="Gotham Light" charset="0"/>
                <a:ea typeface="Gotham Light" charset="0"/>
                <a:cs typeface="Gotham Light" charset="0"/>
              </a:defRPr>
            </a:lvl1pPr>
            <a:lvl2pPr algn="ctr">
              <a:defRPr sz="2200"/>
            </a:lvl2pPr>
            <a:lvl3pPr algn="ctr">
              <a:defRPr sz="2200"/>
            </a:lvl3pPr>
            <a:lvl4pPr algn="ctr">
              <a:defRPr sz="2200"/>
            </a:lvl4pPr>
            <a:lvl5pPr algn="ctr">
              <a:defRPr sz="2200"/>
            </a:lvl5pPr>
          </a:lstStyle>
          <a:p>
            <a:pPr lvl="0"/>
            <a:r>
              <a:rPr lang="en-US"/>
              <a:t>Click to add image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0">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1">
                                            <p:txEl>
                                              <p:pRg st="0" end="0"/>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4">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8">
                                            <p:txEl>
                                              <p:pRg st="0" end="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2">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9">
                                            <p:txEl>
                                              <p:pRg st="0" end="0"/>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2" grpId="0" build="p">
        <p:tmplLst>
          <p:tmpl lvl="1">
            <p:tnLst>
              <p:par>
                <p:cTn presetID="1"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childTnLst>
                </p:cTn>
              </p:par>
            </p:tnLst>
          </p:tmpl>
        </p:tmplLst>
      </p:bldP>
      <p:bldP spid="15" grpId="0" build="p">
        <p:tmplLst>
          <p:tmpl lvl="1">
            <p:tnLst>
              <p:par>
                <p:cTn presetID="1" presetClass="entr" presetSubtype="0" fill="hold" nodeType="clickEffect">
                  <p:stCondLst>
                    <p:cond delay="0"/>
                  </p:stCondLst>
                  <p:childTnLst>
                    <p:set>
                      <p:cBhvr>
                        <p:cTn dur="1" fill="hold">
                          <p:stCondLst>
                            <p:cond delay="0"/>
                          </p:stCondLst>
                        </p:cTn>
                        <p:tgtEl>
                          <p:spTgt spid="15"/>
                        </p:tgtEl>
                        <p:attrNameLst>
                          <p:attrName>style.visibility</p:attrName>
                        </p:attrNameLst>
                      </p:cBhvr>
                      <p:to>
                        <p:strVal val="visible"/>
                      </p:to>
                    </p:set>
                  </p:childTnLst>
                </p:cTn>
              </p:par>
            </p:tnLst>
          </p:tmpl>
        </p:tmplLst>
      </p:bldP>
      <p:bldP spid="47" grpId="0" animBg="1"/>
      <p:bldP spid="50" grpId="0" build="p">
        <p:tmplLst>
          <p:tmpl lvl="1">
            <p:tnLst>
              <p:par>
                <p:cTn presetID="1" presetClass="entr" presetSubtype="0" fill="hold" nodeType="withEffect">
                  <p:stCondLst>
                    <p:cond delay="0"/>
                  </p:stCondLst>
                  <p:childTnLst>
                    <p:set>
                      <p:cBhvr>
                        <p:cTn dur="1" fill="hold">
                          <p:stCondLst>
                            <p:cond delay="0"/>
                          </p:stCondLst>
                        </p:cTn>
                        <p:tgtEl>
                          <p:spTgt spid="50"/>
                        </p:tgtEl>
                        <p:attrNameLst>
                          <p:attrName>style.visibility</p:attrName>
                        </p:attrNameLst>
                      </p:cBhvr>
                      <p:to>
                        <p:strVal val="visible"/>
                      </p:to>
                    </p:set>
                  </p:childTnLst>
                </p:cTn>
              </p:par>
            </p:tnLst>
          </p:tmpl>
        </p:tmplLst>
      </p:bldP>
      <p:bldP spid="51" grpId="0" animBg="1"/>
      <p:bldP spid="54" grpId="0" build="p">
        <p:tmplLst>
          <p:tmpl lvl="1">
            <p:tnLst>
              <p:par>
                <p:cTn presetID="1" presetClass="entr" presetSubtype="0" fill="hold" nodeType="withEffect">
                  <p:stCondLst>
                    <p:cond delay="0"/>
                  </p:stCondLst>
                  <p:childTnLst>
                    <p:set>
                      <p:cBhvr>
                        <p:cTn dur="1" fill="hold">
                          <p:stCondLst>
                            <p:cond delay="0"/>
                          </p:stCondLst>
                        </p:cTn>
                        <p:tgtEl>
                          <p:spTgt spid="54"/>
                        </p:tgtEl>
                        <p:attrNameLst>
                          <p:attrName>style.visibility</p:attrName>
                        </p:attrNameLst>
                      </p:cBhvr>
                      <p:to>
                        <p:strVal val="visible"/>
                      </p:to>
                    </p:set>
                  </p:childTnLst>
                </p:cTn>
              </p:par>
            </p:tnLst>
          </p:tmpl>
        </p:tmplLst>
      </p:bldP>
      <p:bldP spid="55" grpId="0" animBg="1"/>
      <p:bldP spid="58" grpId="0" build="p">
        <p:tmplLst>
          <p:tmpl lvl="1">
            <p:tnLst>
              <p:par>
                <p:cTn presetID="1" presetClass="entr" presetSubtype="0" fill="hold" nodeType="clickEffect">
                  <p:stCondLst>
                    <p:cond delay="0"/>
                  </p:stCondLst>
                  <p:childTnLst>
                    <p:set>
                      <p:cBhvr>
                        <p:cTn dur="1" fill="hold">
                          <p:stCondLst>
                            <p:cond delay="0"/>
                          </p:stCondLst>
                        </p:cTn>
                        <p:tgtEl>
                          <p:spTgt spid="58"/>
                        </p:tgtEl>
                        <p:attrNameLst>
                          <p:attrName>style.visibility</p:attrName>
                        </p:attrNameLst>
                      </p:cBhvr>
                      <p:to>
                        <p:strVal val="visible"/>
                      </p:to>
                    </p:set>
                  </p:childTnLst>
                </p:cTn>
              </p:par>
            </p:tnLst>
          </p:tmpl>
        </p:tmplLst>
      </p:bldP>
      <p:bldP spid="17" grpId="0" animBg="1"/>
      <p:bldP spid="19" grpId="0" build="p">
        <p:tmplLst>
          <p:tmpl lvl="1">
            <p:tnLst>
              <p:par>
                <p:cTn presetID="1"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childTnLst>
                </p:cTn>
              </p:par>
            </p:tnLst>
          </p:tmpl>
        </p:tmplLst>
      </p:bldP>
      <p:bldP spid="20" grpId="0" build="p">
        <p:tmplLst>
          <p:tmpl lvl="1">
            <p:tnLst>
              <p:par>
                <p:cTn presetID="1" presetClass="entr" presetSubtype="0" fill="hold" nodeType="clickEffect">
                  <p:stCondLst>
                    <p:cond delay="0"/>
                  </p:stCondLst>
                  <p:childTnLst>
                    <p:set>
                      <p:cBhvr>
                        <p:cTn dur="1" fill="hold">
                          <p:stCondLst>
                            <p:cond delay="0"/>
                          </p:stCondLst>
                        </p:cTn>
                        <p:tgtEl>
                          <p:spTgt spid="20"/>
                        </p:tgtEl>
                        <p:attrNameLst>
                          <p:attrName>style.visibility</p:attrName>
                        </p:attrNameLst>
                      </p:cBhvr>
                      <p:to>
                        <p:strVal val="visible"/>
                      </p:to>
                    </p:set>
                  </p:childTnLst>
                </p:cTn>
              </p:par>
            </p:tnLst>
          </p:tmpl>
        </p:tmplLst>
      </p:bldP>
      <p:bldP spid="21" grpId="0" build="p">
        <p:tmplLst>
          <p:tmpl lvl="1">
            <p:tnLst>
              <p:par>
                <p:cTn presetID="1" presetClass="entr" presetSubtype="0" fill="hold" nodeType="clickEffect">
                  <p:stCondLst>
                    <p:cond delay="0"/>
                  </p:stCondLst>
                  <p:childTnLst>
                    <p:set>
                      <p:cBhvr>
                        <p:cTn dur="1" fill="hold">
                          <p:stCondLst>
                            <p:cond delay="0"/>
                          </p:stCondLst>
                        </p:cTn>
                        <p:tgtEl>
                          <p:spTgt spid="21"/>
                        </p:tgtEl>
                        <p:attrNameLst>
                          <p:attrName>style.visibility</p:attrName>
                        </p:attrNameLst>
                      </p:cBhvr>
                      <p:to>
                        <p:strVal val="visible"/>
                      </p:to>
                    </p:set>
                  </p:childTnLst>
                </p:cTn>
              </p:par>
            </p:tnLst>
          </p:tmpl>
        </p:tmplLst>
      </p:bldP>
      <p:bldP spid="22" grpId="0" build="p">
        <p:tmplLst>
          <p:tmpl lvl="1">
            <p:tnLst>
              <p:par>
                <p:cTn presetID="1"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childTnLst>
                </p:cTn>
              </p:par>
            </p:tnLst>
          </p:tmpl>
        </p:tmplLst>
      </p:bldP>
      <p:bldP spid="23" grpId="0" build="p">
        <p:tmplLst>
          <p:tmpl lvl="1">
            <p:tnLst>
              <p:par>
                <p:cTn presetID="1" presetClass="entr" presetSubtype="0" fill="hold" nodeType="withEffect">
                  <p:stCondLst>
                    <p:cond delay="0"/>
                  </p:stCondLst>
                  <p:childTnLst>
                    <p:set>
                      <p:cBhvr>
                        <p:cTn dur="1" fill="hold">
                          <p:stCondLst>
                            <p:cond delay="0"/>
                          </p:stCondLst>
                        </p:cTn>
                        <p:tgtEl>
                          <p:spTgt spid="23"/>
                        </p:tgtEl>
                        <p:attrNameLst>
                          <p:attrName>style.visibility</p:attrName>
                        </p:attrNameLst>
                      </p:cBhvr>
                      <p:to>
                        <p:strVal val="visible"/>
                      </p:to>
                    </p:set>
                  </p:childTnLst>
                </p:cTn>
              </p:par>
            </p:tnLst>
          </p:tmpl>
        </p:tmplLst>
      </p:bldP>
    </p:bldLst>
  </p:timing>
  <p:extLst>
    <p:ext uri="{DCECCB84-F9BA-43D5-87BE-67443E8EF086}">
      <p15:sldGuideLst xmlns:p15="http://schemas.microsoft.com/office/powerpoint/2012/main">
        <p15:guide id="1" orient="horz" pos="1152">
          <p15:clr>
            <a:srgbClr val="FBAE40"/>
          </p15:clr>
        </p15:guide>
        <p15:guide id="2" pos="384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ext Chunking: Two Items">
    <p:spTree>
      <p:nvGrpSpPr>
        <p:cNvPr id="1" name=""/>
        <p:cNvGrpSpPr/>
        <p:nvPr/>
      </p:nvGrpSpPr>
      <p:grpSpPr>
        <a:xfrm>
          <a:off x="0" y="0"/>
          <a:ext cx="0" cy="0"/>
          <a:chOff x="0" y="0"/>
          <a:chExt cx="0" cy="0"/>
        </a:xfrm>
      </p:grpSpPr>
      <p:sp>
        <p:nvSpPr>
          <p:cNvPr id="21" name="Content Placeholder 10"/>
          <p:cNvSpPr>
            <a:spLocks noGrp="1"/>
          </p:cNvSpPr>
          <p:nvPr>
            <p:ph sz="quarter" idx="11" hasCustomPrompt="1"/>
          </p:nvPr>
        </p:nvSpPr>
        <p:spPr>
          <a:xfrm>
            <a:off x="6217330" y="2182985"/>
            <a:ext cx="5257800" cy="3488267"/>
          </a:xfrm>
          <a:solidFill>
            <a:schemeClr val="bg2"/>
          </a:solidFill>
        </p:spPr>
        <p:txBody>
          <a:bodyPr lIns="274320" tIns="274320" rIns="274320" bIns="274320" anchor="ctr">
            <a:normAutofit/>
          </a:bodyPr>
          <a:lstStyle>
            <a:lvl1pPr marL="0" indent="0" algn="ctr">
              <a:buNone/>
              <a:defRPr sz="2400" b="0" i="0">
                <a:latin typeface="+mn-lt"/>
                <a:ea typeface="Gotham Book" panose="02000604040000020004" pitchFamily="50" charset="0"/>
                <a:cs typeface="Gotham Book" panose="02000604040000020004" pitchFamily="50" charset="0"/>
              </a:defRPr>
            </a:lvl1pPr>
          </a:lstStyle>
          <a:p>
            <a:pPr lvl="0"/>
            <a:r>
              <a:rPr lang="en-US"/>
              <a:t>Click to add text</a:t>
            </a:r>
          </a:p>
        </p:txBody>
      </p:sp>
      <p:sp>
        <p:nvSpPr>
          <p:cNvPr id="19" name="Content Placeholder 10"/>
          <p:cNvSpPr>
            <a:spLocks noGrp="1"/>
          </p:cNvSpPr>
          <p:nvPr>
            <p:ph sz="quarter" idx="10" hasCustomPrompt="1"/>
          </p:nvPr>
        </p:nvSpPr>
        <p:spPr>
          <a:xfrm>
            <a:off x="706515" y="2182985"/>
            <a:ext cx="5257800" cy="3488267"/>
          </a:xfrm>
          <a:solidFill>
            <a:schemeClr val="bg2"/>
          </a:solidFill>
        </p:spPr>
        <p:txBody>
          <a:bodyPr lIns="274320" tIns="274320" rIns="274320" bIns="274320" anchor="ctr">
            <a:normAutofit/>
          </a:bodyPr>
          <a:lstStyle>
            <a:lvl1pPr marL="0" indent="0" algn="ctr">
              <a:buNone/>
              <a:defRPr sz="2400" b="0" i="0">
                <a:latin typeface="+mn-lt"/>
                <a:ea typeface="Gotham Book" panose="02000604040000020004" pitchFamily="50" charset="0"/>
                <a:cs typeface="Gotham Book" panose="02000604040000020004" pitchFamily="50" charset="0"/>
              </a:defRPr>
            </a:lvl1pPr>
          </a:lstStyle>
          <a:p>
            <a:pPr lvl="0"/>
            <a:r>
              <a:rPr lang="en-US"/>
              <a:t>Click to add text</a:t>
            </a:r>
          </a:p>
        </p:txBody>
      </p:sp>
      <p:sp>
        <p:nvSpPr>
          <p:cNvPr id="7" name="Title Placeholder 1"/>
          <p:cNvSpPr>
            <a:spLocks noGrp="1"/>
          </p:cNvSpPr>
          <p:nvPr>
            <p:ph type="title" hasCustomPrompt="1"/>
          </p:nvPr>
        </p:nvSpPr>
        <p:spPr>
          <a:xfrm>
            <a:off x="706518" y="588391"/>
            <a:ext cx="10778971" cy="437131"/>
          </a:xfrm>
          <a:prstGeom prst="rect">
            <a:avLst/>
          </a:prstGeom>
        </p:spPr>
        <p:txBody>
          <a:bodyPr vert="horz" lIns="0" tIns="43960" rIns="87919" bIns="43960" rtlCol="0" anchor="t" anchorCtr="0">
            <a:noAutofit/>
          </a:bodyPr>
          <a:lstStyle>
            <a:lvl1pPr algn="ctr">
              <a:defRPr baseline="0">
                <a:latin typeface="+mj-lt"/>
              </a:defRPr>
            </a:lvl1pPr>
          </a:lstStyle>
          <a:p>
            <a:r>
              <a:rPr lang="en-US"/>
              <a:t>Click to Add Slide Title in Title Case</a:t>
            </a:r>
          </a:p>
        </p:txBody>
      </p:sp>
    </p:spTree>
    <p:extLst>
      <p:ext uri="{BB962C8B-B14F-4D97-AF65-F5344CB8AC3E}">
        <p14:creationId xmlns:p14="http://schemas.microsoft.com/office/powerpoint/2010/main" val="2145390243"/>
      </p:ext>
    </p:extLst>
  </p:cSld>
  <p:clrMapOvr>
    <a:masterClrMapping/>
  </p:clrMapOvr>
  <p:extLst>
    <p:ext uri="{DCECCB84-F9BA-43D5-87BE-67443E8EF086}">
      <p15:sldGuideLst xmlns:p15="http://schemas.microsoft.com/office/powerpoint/2012/main">
        <p15:guide id="1" orient="horz" pos="1152">
          <p15:clr>
            <a:srgbClr val="FBAE40"/>
          </p15:clr>
        </p15:guide>
        <p15:guide id="2" pos="384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ext Chunking: Three Items">
    <p:spTree>
      <p:nvGrpSpPr>
        <p:cNvPr id="1" name=""/>
        <p:cNvGrpSpPr/>
        <p:nvPr/>
      </p:nvGrpSpPr>
      <p:grpSpPr>
        <a:xfrm>
          <a:off x="0" y="0"/>
          <a:ext cx="0" cy="0"/>
          <a:chOff x="0" y="0"/>
          <a:chExt cx="0" cy="0"/>
        </a:xfrm>
      </p:grpSpPr>
      <p:sp>
        <p:nvSpPr>
          <p:cNvPr id="20" name="Content Placeholder 10"/>
          <p:cNvSpPr>
            <a:spLocks noGrp="1"/>
          </p:cNvSpPr>
          <p:nvPr>
            <p:ph sz="quarter" idx="12" hasCustomPrompt="1"/>
          </p:nvPr>
        </p:nvSpPr>
        <p:spPr>
          <a:xfrm>
            <a:off x="8051306" y="2178583"/>
            <a:ext cx="3429000" cy="3496733"/>
          </a:xfrm>
          <a:solidFill>
            <a:schemeClr val="bg2"/>
          </a:solidFill>
        </p:spPr>
        <p:txBody>
          <a:bodyPr lIns="274320" tIns="274320" rIns="274320" bIns="274320" anchor="ctr">
            <a:normAutofit/>
          </a:bodyPr>
          <a:lstStyle>
            <a:lvl1pPr marL="0" indent="0" algn="ctr">
              <a:buNone/>
              <a:defRPr sz="2400" b="0" i="0">
                <a:latin typeface="+mn-lt"/>
                <a:ea typeface="Gotham Book" panose="02000604040000020004" pitchFamily="50" charset="0"/>
                <a:cs typeface="Gotham Book" panose="02000604040000020004" pitchFamily="50" charset="0"/>
              </a:defRPr>
            </a:lvl1pPr>
          </a:lstStyle>
          <a:p>
            <a:pPr lvl="0"/>
            <a:r>
              <a:rPr lang="en-US"/>
              <a:t>Click to add text</a:t>
            </a:r>
          </a:p>
        </p:txBody>
      </p:sp>
      <p:sp>
        <p:nvSpPr>
          <p:cNvPr id="17" name="Content Placeholder 10"/>
          <p:cNvSpPr>
            <a:spLocks noGrp="1"/>
          </p:cNvSpPr>
          <p:nvPr>
            <p:ph sz="quarter" idx="11" hasCustomPrompt="1"/>
          </p:nvPr>
        </p:nvSpPr>
        <p:spPr>
          <a:xfrm>
            <a:off x="4376320" y="2178583"/>
            <a:ext cx="3429000" cy="3496733"/>
          </a:xfrm>
          <a:solidFill>
            <a:schemeClr val="bg2"/>
          </a:solidFill>
        </p:spPr>
        <p:txBody>
          <a:bodyPr lIns="274320" tIns="274320" rIns="274320" bIns="274320" anchor="ctr">
            <a:normAutofit/>
          </a:bodyPr>
          <a:lstStyle>
            <a:lvl1pPr marL="0" indent="0" algn="ctr">
              <a:buNone/>
              <a:defRPr sz="2400" b="0" i="0">
                <a:latin typeface="+mn-lt"/>
                <a:ea typeface="Gotham Book" panose="02000604040000020004" pitchFamily="50" charset="0"/>
                <a:cs typeface="Gotham Book" panose="02000604040000020004" pitchFamily="50" charset="0"/>
              </a:defRPr>
            </a:lvl1pPr>
          </a:lstStyle>
          <a:p>
            <a:pPr lvl="0"/>
            <a:r>
              <a:rPr lang="en-US"/>
              <a:t>Click to add text</a:t>
            </a:r>
          </a:p>
        </p:txBody>
      </p:sp>
      <p:sp>
        <p:nvSpPr>
          <p:cNvPr id="19" name="Content Placeholder 10"/>
          <p:cNvSpPr>
            <a:spLocks noGrp="1"/>
          </p:cNvSpPr>
          <p:nvPr>
            <p:ph sz="quarter" idx="10" hasCustomPrompt="1"/>
          </p:nvPr>
        </p:nvSpPr>
        <p:spPr>
          <a:xfrm>
            <a:off x="701335" y="2178583"/>
            <a:ext cx="3429000" cy="3496733"/>
          </a:xfrm>
          <a:solidFill>
            <a:schemeClr val="bg2"/>
          </a:solidFill>
        </p:spPr>
        <p:txBody>
          <a:bodyPr lIns="274320" tIns="274320" rIns="274320" bIns="274320" anchor="ctr">
            <a:normAutofit/>
          </a:bodyPr>
          <a:lstStyle>
            <a:lvl1pPr marL="0" indent="0" algn="ctr">
              <a:buNone/>
              <a:defRPr sz="2400" b="0" i="0">
                <a:latin typeface="+mn-lt"/>
                <a:ea typeface="Gotham Book" panose="02000604040000020004" pitchFamily="50" charset="0"/>
                <a:cs typeface="Gotham Book" panose="02000604040000020004" pitchFamily="50" charset="0"/>
              </a:defRPr>
            </a:lvl1pPr>
          </a:lstStyle>
          <a:p>
            <a:pPr lvl="0"/>
            <a:r>
              <a:rPr lang="en-US"/>
              <a:t>Click to add text</a:t>
            </a:r>
          </a:p>
        </p:txBody>
      </p:sp>
      <p:sp>
        <p:nvSpPr>
          <p:cNvPr id="9" name="Title Placeholder 1"/>
          <p:cNvSpPr>
            <a:spLocks noGrp="1"/>
          </p:cNvSpPr>
          <p:nvPr>
            <p:ph type="title" hasCustomPrompt="1"/>
          </p:nvPr>
        </p:nvSpPr>
        <p:spPr>
          <a:xfrm>
            <a:off x="706518" y="588391"/>
            <a:ext cx="10778971" cy="437131"/>
          </a:xfrm>
          <a:prstGeom prst="rect">
            <a:avLst/>
          </a:prstGeom>
        </p:spPr>
        <p:txBody>
          <a:bodyPr vert="horz" lIns="0" tIns="43960" rIns="87919" bIns="43960" rtlCol="0" anchor="t" anchorCtr="0">
            <a:noAutofit/>
          </a:bodyPr>
          <a:lstStyle>
            <a:lvl1pPr algn="ctr">
              <a:defRPr baseline="0">
                <a:latin typeface="+mj-lt"/>
              </a:defRPr>
            </a:lvl1pPr>
          </a:lstStyle>
          <a:p>
            <a:r>
              <a:rPr lang="en-US"/>
              <a:t>Click to Add Slide Title in Title Case</a:t>
            </a:r>
          </a:p>
        </p:txBody>
      </p:sp>
    </p:spTree>
    <p:extLst>
      <p:ext uri="{BB962C8B-B14F-4D97-AF65-F5344CB8AC3E}">
        <p14:creationId xmlns:p14="http://schemas.microsoft.com/office/powerpoint/2010/main" val="2706999072"/>
      </p:ext>
    </p:extLst>
  </p:cSld>
  <p:clrMapOvr>
    <a:masterClrMapping/>
  </p:clrMapOvr>
  <p:extLst>
    <p:ext uri="{DCECCB84-F9BA-43D5-87BE-67443E8EF086}">
      <p15:sldGuideLst xmlns:p15="http://schemas.microsoft.com/office/powerpoint/2012/main">
        <p15:guide id="1" orient="horz" pos="1152">
          <p15:clr>
            <a:srgbClr val="FBAE40"/>
          </p15:clr>
        </p15:guide>
        <p15:guide id="2" pos="384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ext Chunking: Four Items">
    <p:spTree>
      <p:nvGrpSpPr>
        <p:cNvPr id="1" name=""/>
        <p:cNvGrpSpPr/>
        <p:nvPr/>
      </p:nvGrpSpPr>
      <p:grpSpPr>
        <a:xfrm>
          <a:off x="0" y="0"/>
          <a:ext cx="0" cy="0"/>
          <a:chOff x="0" y="0"/>
          <a:chExt cx="0" cy="0"/>
        </a:xfrm>
      </p:grpSpPr>
      <p:sp>
        <p:nvSpPr>
          <p:cNvPr id="18" name="Content Placeholder 10"/>
          <p:cNvSpPr>
            <a:spLocks noGrp="1"/>
          </p:cNvSpPr>
          <p:nvPr>
            <p:ph sz="quarter" idx="15" hasCustomPrompt="1"/>
          </p:nvPr>
        </p:nvSpPr>
        <p:spPr>
          <a:xfrm>
            <a:off x="6217330" y="4088336"/>
            <a:ext cx="5257800" cy="1618875"/>
          </a:xfrm>
          <a:solidFill>
            <a:schemeClr val="bg2"/>
          </a:solidFill>
        </p:spPr>
        <p:txBody>
          <a:bodyPr lIns="274320" tIns="274320" rIns="274320" bIns="274320" anchor="ctr">
            <a:normAutofit/>
          </a:bodyPr>
          <a:lstStyle>
            <a:lvl1pPr marL="0" indent="0" algn="ctr">
              <a:buNone/>
              <a:defRPr sz="2400" b="0" i="0">
                <a:latin typeface="+mn-lt"/>
                <a:ea typeface="Gotham Book" panose="02000604040000020004" pitchFamily="50" charset="0"/>
                <a:cs typeface="Gotham Book" panose="02000604040000020004" pitchFamily="50" charset="0"/>
              </a:defRPr>
            </a:lvl1pPr>
          </a:lstStyle>
          <a:p>
            <a:pPr lvl="0"/>
            <a:r>
              <a:rPr lang="en-US"/>
              <a:t>Click to add text</a:t>
            </a:r>
          </a:p>
        </p:txBody>
      </p:sp>
      <p:sp>
        <p:nvSpPr>
          <p:cNvPr id="17" name="Content Placeholder 10"/>
          <p:cNvSpPr>
            <a:spLocks noGrp="1"/>
          </p:cNvSpPr>
          <p:nvPr>
            <p:ph sz="quarter" idx="14" hasCustomPrompt="1"/>
          </p:nvPr>
        </p:nvSpPr>
        <p:spPr>
          <a:xfrm>
            <a:off x="701336" y="4088336"/>
            <a:ext cx="5257800" cy="1618875"/>
          </a:xfrm>
          <a:solidFill>
            <a:schemeClr val="bg2"/>
          </a:solidFill>
        </p:spPr>
        <p:txBody>
          <a:bodyPr lIns="274320" tIns="274320" rIns="274320" bIns="274320" anchor="ctr">
            <a:normAutofit/>
          </a:bodyPr>
          <a:lstStyle>
            <a:lvl1pPr marL="0" indent="0" algn="ctr">
              <a:buNone/>
              <a:defRPr sz="2400" b="0" i="0">
                <a:latin typeface="+mn-lt"/>
                <a:ea typeface="Gotham Book" panose="02000604040000020004" pitchFamily="50" charset="0"/>
                <a:cs typeface="Gotham Book" panose="02000604040000020004" pitchFamily="50" charset="0"/>
              </a:defRPr>
            </a:lvl1pPr>
          </a:lstStyle>
          <a:p>
            <a:pPr lvl="0"/>
            <a:r>
              <a:rPr lang="en-US"/>
              <a:t>Click to add text</a:t>
            </a:r>
          </a:p>
        </p:txBody>
      </p:sp>
      <p:sp>
        <p:nvSpPr>
          <p:cNvPr id="8" name="Content Placeholder 10"/>
          <p:cNvSpPr>
            <a:spLocks noGrp="1"/>
          </p:cNvSpPr>
          <p:nvPr>
            <p:ph sz="quarter" idx="13" hasCustomPrompt="1"/>
          </p:nvPr>
        </p:nvSpPr>
        <p:spPr>
          <a:xfrm>
            <a:off x="6217330" y="2193544"/>
            <a:ext cx="5257800" cy="1618875"/>
          </a:xfrm>
          <a:solidFill>
            <a:schemeClr val="bg2"/>
          </a:solidFill>
        </p:spPr>
        <p:txBody>
          <a:bodyPr lIns="274320" tIns="274320" rIns="274320" bIns="274320" anchor="ctr">
            <a:normAutofit/>
          </a:bodyPr>
          <a:lstStyle>
            <a:lvl1pPr marL="0" indent="0" algn="ctr">
              <a:buNone/>
              <a:defRPr sz="2400" b="0" i="0">
                <a:latin typeface="+mn-lt"/>
                <a:ea typeface="Gotham Book" panose="02000604040000020004" pitchFamily="50" charset="0"/>
                <a:cs typeface="Gotham Book" panose="02000604040000020004" pitchFamily="50" charset="0"/>
              </a:defRPr>
            </a:lvl1pPr>
          </a:lstStyle>
          <a:p>
            <a:pPr lvl="0"/>
            <a:r>
              <a:rPr lang="en-US"/>
              <a:t>Click to add text</a:t>
            </a:r>
          </a:p>
        </p:txBody>
      </p:sp>
      <p:sp>
        <p:nvSpPr>
          <p:cNvPr id="7" name="Content Placeholder 10"/>
          <p:cNvSpPr>
            <a:spLocks noGrp="1"/>
          </p:cNvSpPr>
          <p:nvPr>
            <p:ph sz="quarter" idx="12" hasCustomPrompt="1"/>
          </p:nvPr>
        </p:nvSpPr>
        <p:spPr>
          <a:xfrm>
            <a:off x="701336" y="2193544"/>
            <a:ext cx="5257800" cy="1618875"/>
          </a:xfrm>
          <a:solidFill>
            <a:schemeClr val="bg2"/>
          </a:solidFill>
        </p:spPr>
        <p:txBody>
          <a:bodyPr lIns="274320" tIns="274320" rIns="274320" bIns="274320" anchor="ctr">
            <a:normAutofit/>
          </a:bodyPr>
          <a:lstStyle>
            <a:lvl1pPr marL="0" indent="0" algn="ctr">
              <a:buNone/>
              <a:defRPr sz="2400" b="0" i="0">
                <a:latin typeface="+mn-lt"/>
                <a:ea typeface="Gotham Book" panose="02000604040000020004" pitchFamily="50" charset="0"/>
                <a:cs typeface="Gotham Book" panose="02000604040000020004" pitchFamily="50" charset="0"/>
              </a:defRPr>
            </a:lvl1pPr>
          </a:lstStyle>
          <a:p>
            <a:pPr lvl="0"/>
            <a:r>
              <a:rPr lang="en-US"/>
              <a:t>Click to add text</a:t>
            </a:r>
          </a:p>
        </p:txBody>
      </p:sp>
      <p:sp>
        <p:nvSpPr>
          <p:cNvPr id="11" name="Title Placeholder 1"/>
          <p:cNvSpPr>
            <a:spLocks noGrp="1"/>
          </p:cNvSpPr>
          <p:nvPr>
            <p:ph type="title" hasCustomPrompt="1"/>
          </p:nvPr>
        </p:nvSpPr>
        <p:spPr>
          <a:xfrm>
            <a:off x="706518" y="588391"/>
            <a:ext cx="10778971" cy="437131"/>
          </a:xfrm>
          <a:prstGeom prst="rect">
            <a:avLst/>
          </a:prstGeom>
        </p:spPr>
        <p:txBody>
          <a:bodyPr vert="horz" lIns="0" tIns="43960" rIns="87919" bIns="43960" rtlCol="0" anchor="t" anchorCtr="0">
            <a:noAutofit/>
          </a:bodyPr>
          <a:lstStyle>
            <a:lvl1pPr algn="ctr">
              <a:defRPr baseline="0">
                <a:latin typeface="+mj-lt"/>
              </a:defRPr>
            </a:lvl1pPr>
          </a:lstStyle>
          <a:p>
            <a:r>
              <a:rPr lang="en-US"/>
              <a:t>Click to Add Slide Title in Title Case</a:t>
            </a:r>
          </a:p>
        </p:txBody>
      </p:sp>
    </p:spTree>
    <p:extLst>
      <p:ext uri="{BB962C8B-B14F-4D97-AF65-F5344CB8AC3E}">
        <p14:creationId xmlns:p14="http://schemas.microsoft.com/office/powerpoint/2010/main" val="2414537550"/>
      </p:ext>
    </p:extLst>
  </p:cSld>
  <p:clrMapOvr>
    <a:masterClrMapping/>
  </p:clrMapOvr>
  <p:extLst>
    <p:ext uri="{DCECCB84-F9BA-43D5-87BE-67443E8EF086}">
      <p15:sldGuideLst xmlns:p15="http://schemas.microsoft.com/office/powerpoint/2012/main">
        <p15:guide id="1" orient="horz" pos="1152">
          <p15:clr>
            <a:srgbClr val="FBAE40"/>
          </p15:clr>
        </p15:guide>
        <p15:guide id="2" pos="3840">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ext Chunking: Five Items">
    <p:spTree>
      <p:nvGrpSpPr>
        <p:cNvPr id="1" name=""/>
        <p:cNvGrpSpPr/>
        <p:nvPr/>
      </p:nvGrpSpPr>
      <p:grpSpPr>
        <a:xfrm>
          <a:off x="0" y="0"/>
          <a:ext cx="0" cy="0"/>
          <a:chOff x="0" y="0"/>
          <a:chExt cx="0" cy="0"/>
        </a:xfrm>
      </p:grpSpPr>
      <p:sp>
        <p:nvSpPr>
          <p:cNvPr id="9" name="Content Placeholder 10"/>
          <p:cNvSpPr>
            <a:spLocks noGrp="1"/>
          </p:cNvSpPr>
          <p:nvPr>
            <p:ph sz="quarter" idx="17" hasCustomPrompt="1"/>
          </p:nvPr>
        </p:nvSpPr>
        <p:spPr>
          <a:xfrm>
            <a:off x="6230520" y="4052679"/>
            <a:ext cx="3429000" cy="1643694"/>
          </a:xfrm>
          <a:solidFill>
            <a:schemeClr val="bg2"/>
          </a:solidFill>
        </p:spPr>
        <p:txBody>
          <a:bodyPr lIns="274320" tIns="274320" rIns="274320" bIns="274320" anchor="ctr">
            <a:normAutofit/>
          </a:bodyPr>
          <a:lstStyle>
            <a:lvl1pPr marL="0" indent="0" algn="ctr">
              <a:buNone/>
              <a:defRPr sz="2400" b="0" i="0">
                <a:latin typeface="+mn-lt"/>
                <a:ea typeface="Gotham Book" panose="02000604040000020004" pitchFamily="50" charset="0"/>
                <a:cs typeface="Gotham Book" panose="02000604040000020004" pitchFamily="50" charset="0"/>
              </a:defRPr>
            </a:lvl1pPr>
          </a:lstStyle>
          <a:p>
            <a:pPr lvl="0"/>
            <a:r>
              <a:rPr lang="en-US"/>
              <a:t>Click to add text</a:t>
            </a:r>
          </a:p>
        </p:txBody>
      </p:sp>
      <p:sp>
        <p:nvSpPr>
          <p:cNvPr id="8" name="Content Placeholder 10"/>
          <p:cNvSpPr>
            <a:spLocks noGrp="1"/>
          </p:cNvSpPr>
          <p:nvPr>
            <p:ph sz="quarter" idx="16" hasCustomPrompt="1"/>
          </p:nvPr>
        </p:nvSpPr>
        <p:spPr>
          <a:xfrm>
            <a:off x="2555535" y="4052679"/>
            <a:ext cx="3429000" cy="1643694"/>
          </a:xfrm>
          <a:solidFill>
            <a:schemeClr val="bg2"/>
          </a:solidFill>
        </p:spPr>
        <p:txBody>
          <a:bodyPr lIns="274320" tIns="274320" rIns="274320" bIns="274320" anchor="ctr">
            <a:normAutofit/>
          </a:bodyPr>
          <a:lstStyle>
            <a:lvl1pPr marL="0" indent="0" algn="ctr">
              <a:buNone/>
              <a:defRPr sz="2400" b="0" i="0">
                <a:latin typeface="+mn-lt"/>
                <a:ea typeface="Gotham Book" panose="02000604040000020004" pitchFamily="50" charset="0"/>
                <a:cs typeface="Gotham Book" panose="02000604040000020004" pitchFamily="50" charset="0"/>
              </a:defRPr>
            </a:lvl1pPr>
          </a:lstStyle>
          <a:p>
            <a:pPr lvl="0"/>
            <a:r>
              <a:rPr lang="en-US"/>
              <a:t>Click to add text</a:t>
            </a:r>
          </a:p>
        </p:txBody>
      </p:sp>
      <p:sp>
        <p:nvSpPr>
          <p:cNvPr id="20" name="Content Placeholder 10"/>
          <p:cNvSpPr>
            <a:spLocks noGrp="1"/>
          </p:cNvSpPr>
          <p:nvPr>
            <p:ph sz="quarter" idx="12" hasCustomPrompt="1"/>
          </p:nvPr>
        </p:nvSpPr>
        <p:spPr>
          <a:xfrm>
            <a:off x="8051306" y="2174240"/>
            <a:ext cx="3429000" cy="1643694"/>
          </a:xfrm>
          <a:solidFill>
            <a:schemeClr val="bg2"/>
          </a:solidFill>
        </p:spPr>
        <p:txBody>
          <a:bodyPr lIns="274320" tIns="274320" rIns="274320" bIns="274320" anchor="ctr">
            <a:normAutofit/>
          </a:bodyPr>
          <a:lstStyle>
            <a:lvl1pPr marL="0" indent="0" algn="ctr">
              <a:buNone/>
              <a:defRPr sz="2400" b="0" i="0">
                <a:latin typeface="+mn-lt"/>
                <a:ea typeface="Gotham Book" panose="02000604040000020004" pitchFamily="50" charset="0"/>
                <a:cs typeface="Gotham Book" panose="02000604040000020004" pitchFamily="50" charset="0"/>
              </a:defRPr>
            </a:lvl1pPr>
          </a:lstStyle>
          <a:p>
            <a:pPr lvl="0"/>
            <a:r>
              <a:rPr lang="en-US"/>
              <a:t>Click to add text</a:t>
            </a:r>
          </a:p>
        </p:txBody>
      </p:sp>
      <p:sp>
        <p:nvSpPr>
          <p:cNvPr id="17" name="Content Placeholder 10"/>
          <p:cNvSpPr>
            <a:spLocks noGrp="1"/>
          </p:cNvSpPr>
          <p:nvPr>
            <p:ph sz="quarter" idx="11" hasCustomPrompt="1"/>
          </p:nvPr>
        </p:nvSpPr>
        <p:spPr>
          <a:xfrm>
            <a:off x="4376320" y="2174240"/>
            <a:ext cx="3429000" cy="1643694"/>
          </a:xfrm>
          <a:solidFill>
            <a:schemeClr val="bg2"/>
          </a:solidFill>
        </p:spPr>
        <p:txBody>
          <a:bodyPr lIns="274320" tIns="274320" rIns="274320" bIns="274320" anchor="ctr">
            <a:normAutofit/>
          </a:bodyPr>
          <a:lstStyle>
            <a:lvl1pPr marL="0" indent="0" algn="ctr">
              <a:buNone/>
              <a:defRPr sz="2400" b="0" i="0">
                <a:latin typeface="+mn-lt"/>
                <a:ea typeface="Gotham Book" panose="02000604040000020004" pitchFamily="50" charset="0"/>
                <a:cs typeface="Gotham Book" panose="02000604040000020004" pitchFamily="50" charset="0"/>
              </a:defRPr>
            </a:lvl1pPr>
          </a:lstStyle>
          <a:p>
            <a:pPr lvl="0"/>
            <a:r>
              <a:rPr lang="en-US"/>
              <a:t>Click to add text</a:t>
            </a:r>
          </a:p>
        </p:txBody>
      </p:sp>
      <p:sp>
        <p:nvSpPr>
          <p:cNvPr id="19" name="Content Placeholder 10"/>
          <p:cNvSpPr>
            <a:spLocks noGrp="1"/>
          </p:cNvSpPr>
          <p:nvPr>
            <p:ph sz="quarter" idx="10" hasCustomPrompt="1"/>
          </p:nvPr>
        </p:nvSpPr>
        <p:spPr>
          <a:xfrm>
            <a:off x="706518" y="2174240"/>
            <a:ext cx="3429000" cy="1643694"/>
          </a:xfrm>
          <a:solidFill>
            <a:schemeClr val="bg2"/>
          </a:solidFill>
        </p:spPr>
        <p:txBody>
          <a:bodyPr lIns="274320" tIns="274320" rIns="274320" bIns="274320" anchor="ctr">
            <a:normAutofit/>
          </a:bodyPr>
          <a:lstStyle>
            <a:lvl1pPr marL="0" indent="0" algn="ctr">
              <a:buNone/>
              <a:defRPr sz="2400" b="0" i="0">
                <a:latin typeface="+mn-lt"/>
                <a:ea typeface="Gotham Book" panose="02000604040000020004" pitchFamily="50" charset="0"/>
                <a:cs typeface="Gotham Book" panose="02000604040000020004" pitchFamily="50" charset="0"/>
              </a:defRPr>
            </a:lvl1pPr>
          </a:lstStyle>
          <a:p>
            <a:pPr lvl="0"/>
            <a:r>
              <a:rPr lang="en-US"/>
              <a:t>Click to add text</a:t>
            </a:r>
          </a:p>
        </p:txBody>
      </p:sp>
      <p:sp>
        <p:nvSpPr>
          <p:cNvPr id="11" name="Title Placeholder 1"/>
          <p:cNvSpPr>
            <a:spLocks noGrp="1"/>
          </p:cNvSpPr>
          <p:nvPr>
            <p:ph type="title" hasCustomPrompt="1"/>
          </p:nvPr>
        </p:nvSpPr>
        <p:spPr>
          <a:xfrm>
            <a:off x="706518" y="588391"/>
            <a:ext cx="10778971" cy="437131"/>
          </a:xfrm>
          <a:prstGeom prst="rect">
            <a:avLst/>
          </a:prstGeom>
        </p:spPr>
        <p:txBody>
          <a:bodyPr vert="horz" lIns="0" tIns="43960" rIns="87919" bIns="43960" rtlCol="0" anchor="t" anchorCtr="0">
            <a:noAutofit/>
          </a:bodyPr>
          <a:lstStyle>
            <a:lvl1pPr algn="ctr">
              <a:defRPr baseline="0">
                <a:latin typeface="+mj-lt"/>
              </a:defRPr>
            </a:lvl1pPr>
          </a:lstStyle>
          <a:p>
            <a:r>
              <a:rPr lang="en-US"/>
              <a:t>Click to Add Slide Title in Title Case</a:t>
            </a:r>
          </a:p>
        </p:txBody>
      </p:sp>
    </p:spTree>
    <p:extLst>
      <p:ext uri="{BB962C8B-B14F-4D97-AF65-F5344CB8AC3E}">
        <p14:creationId xmlns:p14="http://schemas.microsoft.com/office/powerpoint/2010/main" val="240125962"/>
      </p:ext>
    </p:extLst>
  </p:cSld>
  <p:clrMapOvr>
    <a:masterClrMapping/>
  </p:clrMapOvr>
  <p:extLst>
    <p:ext uri="{DCECCB84-F9BA-43D5-87BE-67443E8EF086}">
      <p15:sldGuideLst xmlns:p15="http://schemas.microsoft.com/office/powerpoint/2012/main">
        <p15:guide id="1" orient="horz" pos="1152">
          <p15:clr>
            <a:srgbClr val="FBAE40"/>
          </p15:clr>
        </p15:guide>
        <p15:guide id="2" pos="3840">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ext Chunking: Six Items">
    <p:spTree>
      <p:nvGrpSpPr>
        <p:cNvPr id="1" name=""/>
        <p:cNvGrpSpPr/>
        <p:nvPr/>
      </p:nvGrpSpPr>
      <p:grpSpPr>
        <a:xfrm>
          <a:off x="0" y="0"/>
          <a:ext cx="0" cy="0"/>
          <a:chOff x="0" y="0"/>
          <a:chExt cx="0" cy="0"/>
        </a:xfrm>
      </p:grpSpPr>
      <p:sp>
        <p:nvSpPr>
          <p:cNvPr id="10" name="Content Placeholder 10"/>
          <p:cNvSpPr>
            <a:spLocks noGrp="1"/>
          </p:cNvSpPr>
          <p:nvPr>
            <p:ph sz="quarter" idx="18" hasCustomPrompt="1"/>
          </p:nvPr>
        </p:nvSpPr>
        <p:spPr>
          <a:xfrm>
            <a:off x="8051306" y="4042519"/>
            <a:ext cx="3429000" cy="1643694"/>
          </a:xfrm>
          <a:solidFill>
            <a:schemeClr val="bg2"/>
          </a:solidFill>
        </p:spPr>
        <p:txBody>
          <a:bodyPr lIns="274320" tIns="274320" rIns="274320" bIns="274320" anchor="ctr">
            <a:normAutofit/>
          </a:bodyPr>
          <a:lstStyle>
            <a:lvl1pPr marL="0" indent="0" algn="ctr">
              <a:buNone/>
              <a:defRPr sz="2400" b="0" i="0">
                <a:latin typeface="+mn-lt"/>
                <a:ea typeface="Gotham Book" panose="02000604040000020004" pitchFamily="50" charset="0"/>
                <a:cs typeface="Gotham Book" panose="02000604040000020004" pitchFamily="50" charset="0"/>
              </a:defRPr>
            </a:lvl1pPr>
          </a:lstStyle>
          <a:p>
            <a:pPr lvl="0"/>
            <a:r>
              <a:rPr lang="en-US"/>
              <a:t>Click to add text</a:t>
            </a:r>
          </a:p>
        </p:txBody>
      </p:sp>
      <p:sp>
        <p:nvSpPr>
          <p:cNvPr id="9" name="Content Placeholder 10"/>
          <p:cNvSpPr>
            <a:spLocks noGrp="1"/>
          </p:cNvSpPr>
          <p:nvPr>
            <p:ph sz="quarter" idx="17" hasCustomPrompt="1"/>
          </p:nvPr>
        </p:nvSpPr>
        <p:spPr>
          <a:xfrm>
            <a:off x="4376320" y="4042519"/>
            <a:ext cx="3429000" cy="1643694"/>
          </a:xfrm>
          <a:solidFill>
            <a:schemeClr val="bg2"/>
          </a:solidFill>
        </p:spPr>
        <p:txBody>
          <a:bodyPr lIns="274320" tIns="274320" rIns="274320" bIns="274320" anchor="ctr">
            <a:normAutofit/>
          </a:bodyPr>
          <a:lstStyle>
            <a:lvl1pPr marL="0" indent="0" algn="ctr">
              <a:buNone/>
              <a:defRPr sz="2400" b="0" i="0">
                <a:latin typeface="+mn-lt"/>
                <a:ea typeface="Gotham Book" panose="02000604040000020004" pitchFamily="50" charset="0"/>
                <a:cs typeface="Gotham Book" panose="02000604040000020004" pitchFamily="50" charset="0"/>
              </a:defRPr>
            </a:lvl1pPr>
          </a:lstStyle>
          <a:p>
            <a:pPr lvl="0"/>
            <a:r>
              <a:rPr lang="en-US"/>
              <a:t>Click to add text</a:t>
            </a:r>
          </a:p>
        </p:txBody>
      </p:sp>
      <p:sp>
        <p:nvSpPr>
          <p:cNvPr id="8" name="Content Placeholder 10"/>
          <p:cNvSpPr>
            <a:spLocks noGrp="1"/>
          </p:cNvSpPr>
          <p:nvPr>
            <p:ph sz="quarter" idx="16" hasCustomPrompt="1"/>
          </p:nvPr>
        </p:nvSpPr>
        <p:spPr>
          <a:xfrm>
            <a:off x="701335" y="4042519"/>
            <a:ext cx="3429000" cy="1643694"/>
          </a:xfrm>
          <a:solidFill>
            <a:schemeClr val="bg2"/>
          </a:solidFill>
        </p:spPr>
        <p:txBody>
          <a:bodyPr lIns="274320" tIns="274320" rIns="274320" bIns="274320" anchor="ctr">
            <a:normAutofit/>
          </a:bodyPr>
          <a:lstStyle>
            <a:lvl1pPr marL="0" indent="0" algn="ctr">
              <a:buNone/>
              <a:defRPr sz="2400" b="0" i="0">
                <a:latin typeface="+mn-lt"/>
                <a:ea typeface="Gotham Book" panose="02000604040000020004" pitchFamily="50" charset="0"/>
                <a:cs typeface="Gotham Book" panose="02000604040000020004" pitchFamily="50" charset="0"/>
              </a:defRPr>
            </a:lvl1pPr>
          </a:lstStyle>
          <a:p>
            <a:pPr lvl="0"/>
            <a:r>
              <a:rPr lang="en-US"/>
              <a:t>Click to add text</a:t>
            </a:r>
          </a:p>
        </p:txBody>
      </p:sp>
      <p:sp>
        <p:nvSpPr>
          <p:cNvPr id="20" name="Content Placeholder 10"/>
          <p:cNvSpPr>
            <a:spLocks noGrp="1"/>
          </p:cNvSpPr>
          <p:nvPr>
            <p:ph sz="quarter" idx="12" hasCustomPrompt="1"/>
          </p:nvPr>
        </p:nvSpPr>
        <p:spPr>
          <a:xfrm>
            <a:off x="8051306" y="2164080"/>
            <a:ext cx="3429000" cy="1643694"/>
          </a:xfrm>
          <a:solidFill>
            <a:schemeClr val="bg2"/>
          </a:solidFill>
        </p:spPr>
        <p:txBody>
          <a:bodyPr lIns="274320" tIns="274320" rIns="274320" bIns="274320" anchor="ctr">
            <a:normAutofit/>
          </a:bodyPr>
          <a:lstStyle>
            <a:lvl1pPr marL="0" indent="0" algn="ctr">
              <a:buNone/>
              <a:defRPr sz="2400" b="0" i="0">
                <a:latin typeface="+mn-lt"/>
                <a:ea typeface="Gotham Book" panose="02000604040000020004" pitchFamily="50" charset="0"/>
                <a:cs typeface="Gotham Book" panose="02000604040000020004" pitchFamily="50" charset="0"/>
              </a:defRPr>
            </a:lvl1pPr>
          </a:lstStyle>
          <a:p>
            <a:pPr lvl="0"/>
            <a:r>
              <a:rPr lang="en-US"/>
              <a:t>Click to add text</a:t>
            </a:r>
          </a:p>
        </p:txBody>
      </p:sp>
      <p:sp>
        <p:nvSpPr>
          <p:cNvPr id="17" name="Content Placeholder 10"/>
          <p:cNvSpPr>
            <a:spLocks noGrp="1"/>
          </p:cNvSpPr>
          <p:nvPr>
            <p:ph sz="quarter" idx="11" hasCustomPrompt="1"/>
          </p:nvPr>
        </p:nvSpPr>
        <p:spPr>
          <a:xfrm>
            <a:off x="4376320" y="2164080"/>
            <a:ext cx="3429000" cy="1643694"/>
          </a:xfrm>
          <a:solidFill>
            <a:schemeClr val="bg2"/>
          </a:solidFill>
        </p:spPr>
        <p:txBody>
          <a:bodyPr lIns="274320" tIns="274320" rIns="274320" bIns="274320" anchor="ctr">
            <a:normAutofit/>
          </a:bodyPr>
          <a:lstStyle>
            <a:lvl1pPr marL="0" indent="0" algn="ctr">
              <a:buNone/>
              <a:defRPr sz="2400" b="0" i="0">
                <a:latin typeface="+mn-lt"/>
                <a:ea typeface="Gotham Book" panose="02000604040000020004" pitchFamily="50" charset="0"/>
                <a:cs typeface="Gotham Book" panose="02000604040000020004" pitchFamily="50" charset="0"/>
              </a:defRPr>
            </a:lvl1pPr>
          </a:lstStyle>
          <a:p>
            <a:pPr lvl="0"/>
            <a:r>
              <a:rPr lang="en-US"/>
              <a:t>Click to add text</a:t>
            </a:r>
          </a:p>
        </p:txBody>
      </p:sp>
      <p:sp>
        <p:nvSpPr>
          <p:cNvPr id="19" name="Content Placeholder 10"/>
          <p:cNvSpPr>
            <a:spLocks noGrp="1"/>
          </p:cNvSpPr>
          <p:nvPr>
            <p:ph sz="quarter" idx="10" hasCustomPrompt="1"/>
          </p:nvPr>
        </p:nvSpPr>
        <p:spPr>
          <a:xfrm>
            <a:off x="701335" y="2164080"/>
            <a:ext cx="3429000" cy="1643694"/>
          </a:xfrm>
          <a:solidFill>
            <a:schemeClr val="bg2"/>
          </a:solidFill>
        </p:spPr>
        <p:txBody>
          <a:bodyPr lIns="274320" tIns="274320" rIns="274320" bIns="274320" anchor="ctr">
            <a:normAutofit/>
          </a:bodyPr>
          <a:lstStyle>
            <a:lvl1pPr marL="0" indent="0" algn="ctr">
              <a:buNone/>
              <a:defRPr sz="2400" b="0" i="0">
                <a:latin typeface="+mn-lt"/>
                <a:ea typeface="Gotham Book" panose="02000604040000020004" pitchFamily="50" charset="0"/>
                <a:cs typeface="Gotham Book" panose="02000604040000020004" pitchFamily="50" charset="0"/>
              </a:defRPr>
            </a:lvl1pPr>
          </a:lstStyle>
          <a:p>
            <a:pPr lvl="0"/>
            <a:r>
              <a:rPr lang="en-US"/>
              <a:t>Click to add text</a:t>
            </a:r>
          </a:p>
        </p:txBody>
      </p:sp>
      <p:sp>
        <p:nvSpPr>
          <p:cNvPr id="11" name="Title Placeholder 1"/>
          <p:cNvSpPr>
            <a:spLocks noGrp="1"/>
          </p:cNvSpPr>
          <p:nvPr>
            <p:ph type="title" hasCustomPrompt="1"/>
          </p:nvPr>
        </p:nvSpPr>
        <p:spPr>
          <a:xfrm>
            <a:off x="706518" y="588391"/>
            <a:ext cx="10778971" cy="437131"/>
          </a:xfrm>
          <a:prstGeom prst="rect">
            <a:avLst/>
          </a:prstGeom>
        </p:spPr>
        <p:txBody>
          <a:bodyPr vert="horz" lIns="0" tIns="43960" rIns="87919" bIns="43960" rtlCol="0" anchor="t" anchorCtr="0">
            <a:noAutofit/>
          </a:bodyPr>
          <a:lstStyle>
            <a:lvl1pPr algn="ctr">
              <a:defRPr baseline="0">
                <a:latin typeface="+mj-lt"/>
              </a:defRPr>
            </a:lvl1pPr>
          </a:lstStyle>
          <a:p>
            <a:r>
              <a:rPr lang="en-US"/>
              <a:t>Click to Add Slide Title in Title Case</a:t>
            </a:r>
          </a:p>
        </p:txBody>
      </p:sp>
    </p:spTree>
    <p:extLst>
      <p:ext uri="{BB962C8B-B14F-4D97-AF65-F5344CB8AC3E}">
        <p14:creationId xmlns:p14="http://schemas.microsoft.com/office/powerpoint/2010/main" val="780600363"/>
      </p:ext>
    </p:extLst>
  </p:cSld>
  <p:clrMapOvr>
    <a:masterClrMapping/>
  </p:clrMapOvr>
  <p:extLst>
    <p:ext uri="{DCECCB84-F9BA-43D5-87BE-67443E8EF086}">
      <p15:sldGuideLst xmlns:p15="http://schemas.microsoft.com/office/powerpoint/2012/main">
        <p15:guide id="1" orient="horz" pos="1152">
          <p15:clr>
            <a:srgbClr val="FBAE40"/>
          </p15:clr>
        </p15:guide>
        <p15:guide id="2" pos="384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de: Title with Description and Tab">
    <p:bg>
      <p:bgPr>
        <a:solidFill>
          <a:schemeClr val="tx1"/>
        </a:solidFill>
        <a:effectLst/>
      </p:bgPr>
    </p:bg>
    <p:spTree>
      <p:nvGrpSpPr>
        <p:cNvPr id="1" name=""/>
        <p:cNvGrpSpPr/>
        <p:nvPr/>
      </p:nvGrpSpPr>
      <p:grpSpPr>
        <a:xfrm>
          <a:off x="0" y="0"/>
          <a:ext cx="0" cy="0"/>
          <a:chOff x="0" y="0"/>
          <a:chExt cx="0" cy="0"/>
        </a:xfrm>
      </p:grpSpPr>
      <p:sp>
        <p:nvSpPr>
          <p:cNvPr id="4" name="Rectangle 3"/>
          <p:cNvSpPr/>
          <p:nvPr userDrawn="1"/>
        </p:nvSpPr>
        <p:spPr>
          <a:xfrm>
            <a:off x="0" y="2323987"/>
            <a:ext cx="12192000" cy="4534013"/>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t" anchorCtr="0"/>
          <a:lstStyle/>
          <a:p>
            <a:pPr algn="ctr">
              <a:spcBef>
                <a:spcPts val="600"/>
              </a:spcBef>
            </a:pPr>
            <a:endParaRPr lang="en-US" sz="2000">
              <a:solidFill>
                <a:schemeClr val="bg1"/>
              </a:solidFill>
            </a:endParaRPr>
          </a:p>
        </p:txBody>
      </p:sp>
      <p:sp>
        <p:nvSpPr>
          <p:cNvPr id="5" name="Rectangle 4"/>
          <p:cNvSpPr/>
          <p:nvPr userDrawn="1"/>
        </p:nvSpPr>
        <p:spPr>
          <a:xfrm>
            <a:off x="0" y="1828800"/>
            <a:ext cx="4281714" cy="653143"/>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ctr"/>
          <a:lstStyle/>
          <a:p>
            <a:pPr algn="ctr">
              <a:spcBef>
                <a:spcPts val="600"/>
              </a:spcBef>
            </a:pPr>
            <a:endParaRPr lang="en-US" sz="2000">
              <a:solidFill>
                <a:schemeClr val="bg1"/>
              </a:solidFill>
            </a:endParaRPr>
          </a:p>
        </p:txBody>
      </p:sp>
      <p:sp>
        <p:nvSpPr>
          <p:cNvPr id="7" name="Text Placeholder 6"/>
          <p:cNvSpPr>
            <a:spLocks noGrp="1"/>
          </p:cNvSpPr>
          <p:nvPr>
            <p:ph type="body" sz="quarter" idx="10" hasCustomPrompt="1"/>
          </p:nvPr>
        </p:nvSpPr>
        <p:spPr>
          <a:xfrm>
            <a:off x="374904" y="2633472"/>
            <a:ext cx="11436096" cy="3740904"/>
          </a:xfrm>
        </p:spPr>
        <p:txBody>
          <a:bodyPr anchor="ctr"/>
          <a:lstStyle>
            <a:lvl1pPr marL="0" indent="0">
              <a:buNone/>
              <a:defRPr sz="2000" baseline="0">
                <a:solidFill>
                  <a:schemeClr val="bg1"/>
                </a:solidFill>
                <a:latin typeface="Roboto Mono" pitchFamily="2" charset="0"/>
                <a:ea typeface="Roboto Mono" pitchFamily="2" charset="0"/>
                <a:cs typeface="Consolas" panose="020B0609020204030204" pitchFamily="49" charset="0"/>
              </a:defRPr>
            </a:lvl1pPr>
            <a:lvl2pPr marL="297073" indent="0">
              <a:buNone/>
              <a:defRPr>
                <a:solidFill>
                  <a:schemeClr val="bg1"/>
                </a:solidFill>
                <a:latin typeface="Consolas" panose="020B0609020204030204" pitchFamily="49" charset="0"/>
                <a:cs typeface="Consolas" panose="020B0609020204030204" pitchFamily="49" charset="0"/>
              </a:defRPr>
            </a:lvl2pPr>
            <a:lvl3pPr marL="596174" indent="0">
              <a:buNone/>
              <a:defRPr>
                <a:solidFill>
                  <a:schemeClr val="bg1"/>
                </a:solidFill>
                <a:latin typeface="Consolas" panose="020B0609020204030204" pitchFamily="49" charset="0"/>
                <a:cs typeface="Consolas" panose="020B0609020204030204" pitchFamily="49" charset="0"/>
              </a:defRPr>
            </a:lvl3pPr>
            <a:lvl4pPr marL="883075" indent="0">
              <a:buNone/>
              <a:defRPr>
                <a:solidFill>
                  <a:schemeClr val="bg1"/>
                </a:solidFill>
                <a:latin typeface="Consolas" panose="020B0609020204030204" pitchFamily="49" charset="0"/>
                <a:cs typeface="Consolas" panose="020B0609020204030204" pitchFamily="49" charset="0"/>
              </a:defRPr>
            </a:lvl4pPr>
            <a:lvl5pPr marL="1096720" indent="0">
              <a:buNone/>
              <a:defRPr>
                <a:solidFill>
                  <a:schemeClr val="bg1"/>
                </a:solidFill>
                <a:latin typeface="Consolas" panose="020B0609020204030204" pitchFamily="49" charset="0"/>
                <a:cs typeface="Consolas" panose="020B0609020204030204" pitchFamily="49" charset="0"/>
              </a:defRPr>
            </a:lvl5pPr>
          </a:lstStyle>
          <a:p>
            <a:pPr lvl="0"/>
            <a:r>
              <a:rPr lang="en-US"/>
              <a:t>Click to add code</a:t>
            </a:r>
          </a:p>
        </p:txBody>
      </p:sp>
      <p:sp>
        <p:nvSpPr>
          <p:cNvPr id="6" name="Title Placeholder 1"/>
          <p:cNvSpPr>
            <a:spLocks noGrp="1"/>
          </p:cNvSpPr>
          <p:nvPr>
            <p:ph type="title" hasCustomPrompt="1"/>
          </p:nvPr>
        </p:nvSpPr>
        <p:spPr>
          <a:xfrm>
            <a:off x="706518" y="588391"/>
            <a:ext cx="10778971" cy="437131"/>
          </a:xfrm>
          <a:prstGeom prst="rect">
            <a:avLst/>
          </a:prstGeom>
        </p:spPr>
        <p:txBody>
          <a:bodyPr vert="horz" lIns="0" tIns="43960" rIns="87919" bIns="43960" rtlCol="0" anchor="t" anchorCtr="0">
            <a:noAutofit/>
          </a:bodyPr>
          <a:lstStyle>
            <a:lvl1pPr algn="ctr">
              <a:defRPr baseline="0">
                <a:solidFill>
                  <a:schemeClr val="bg1"/>
                </a:solidFill>
              </a:defRPr>
            </a:lvl1pPr>
          </a:lstStyle>
          <a:p>
            <a:r>
              <a:rPr lang="en-US"/>
              <a:t>Click to Add Slide Title in </a:t>
            </a:r>
            <a:r>
              <a:rPr lang="en-US" err="1"/>
              <a:t>Titlecase</a:t>
            </a:r>
            <a:endParaRPr lang="en-US"/>
          </a:p>
        </p:txBody>
      </p:sp>
      <p:sp>
        <p:nvSpPr>
          <p:cNvPr id="13" name="Text Placeholder 12"/>
          <p:cNvSpPr>
            <a:spLocks noGrp="1"/>
          </p:cNvSpPr>
          <p:nvPr>
            <p:ph type="body" sz="quarter" idx="15" hasCustomPrompt="1"/>
          </p:nvPr>
        </p:nvSpPr>
        <p:spPr>
          <a:xfrm>
            <a:off x="701335" y="1160399"/>
            <a:ext cx="10778972" cy="369553"/>
          </a:xfrm>
        </p:spPr>
        <p:txBody>
          <a:bodyPr anchor="ctr"/>
          <a:lstStyle>
            <a:lvl1pPr algn="ctr">
              <a:defRPr sz="2200" baseline="0">
                <a:solidFill>
                  <a:schemeClr val="bg1"/>
                </a:solidFill>
                <a:latin typeface="+mj-lt"/>
              </a:defRPr>
            </a:lvl1pPr>
            <a:lvl2pPr algn="ctr">
              <a:defRPr/>
            </a:lvl2pPr>
            <a:lvl3pPr algn="ctr">
              <a:defRPr/>
            </a:lvl3pPr>
            <a:lvl4pPr algn="ctr">
              <a:defRPr/>
            </a:lvl4pPr>
            <a:lvl5pPr algn="ctr">
              <a:defRPr/>
            </a:lvl5pPr>
          </a:lstStyle>
          <a:p>
            <a:pPr lvl="0"/>
            <a:r>
              <a:rPr lang="en-US"/>
              <a:t>Click to add a line of text here if needed</a:t>
            </a:r>
          </a:p>
        </p:txBody>
      </p:sp>
      <p:sp>
        <p:nvSpPr>
          <p:cNvPr id="10" name="Text Placeholder 9"/>
          <p:cNvSpPr>
            <a:spLocks noGrp="1"/>
          </p:cNvSpPr>
          <p:nvPr>
            <p:ph type="body" sz="quarter" idx="17" hasCustomPrompt="1"/>
          </p:nvPr>
        </p:nvSpPr>
        <p:spPr>
          <a:xfrm>
            <a:off x="374904" y="1938053"/>
            <a:ext cx="3696353" cy="447826"/>
          </a:xfrm>
        </p:spPr>
        <p:txBody>
          <a:bodyPr anchor="ctr"/>
          <a:lstStyle>
            <a:lvl1pPr>
              <a:defRPr sz="1800">
                <a:solidFill>
                  <a:schemeClr val="bg1"/>
                </a:solidFill>
              </a:defRPr>
            </a:lvl1pPr>
          </a:lstStyle>
          <a:p>
            <a:pPr lvl="0"/>
            <a:r>
              <a:rPr lang="en-US"/>
              <a:t>Filename.here</a:t>
            </a: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ode: Title with Description and Two Tabbed Sections">
    <p:bg>
      <p:bgPr>
        <a:solidFill>
          <a:schemeClr val="tx1"/>
        </a:solidFill>
        <a:effectLst/>
      </p:bgPr>
    </p:bg>
    <p:spTree>
      <p:nvGrpSpPr>
        <p:cNvPr id="1" name=""/>
        <p:cNvGrpSpPr/>
        <p:nvPr/>
      </p:nvGrpSpPr>
      <p:grpSpPr>
        <a:xfrm>
          <a:off x="0" y="0"/>
          <a:ext cx="0" cy="0"/>
          <a:chOff x="0" y="0"/>
          <a:chExt cx="0" cy="0"/>
        </a:xfrm>
      </p:grpSpPr>
      <p:sp>
        <p:nvSpPr>
          <p:cNvPr id="12" name="Rectangle 11"/>
          <p:cNvSpPr/>
          <p:nvPr userDrawn="1"/>
        </p:nvSpPr>
        <p:spPr>
          <a:xfrm>
            <a:off x="1" y="2323987"/>
            <a:ext cx="5932448" cy="4534013"/>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t" anchorCtr="0"/>
          <a:lstStyle/>
          <a:p>
            <a:pPr algn="ctr">
              <a:spcBef>
                <a:spcPts val="600"/>
              </a:spcBef>
            </a:pPr>
            <a:endParaRPr lang="en-US" sz="2000">
              <a:solidFill>
                <a:schemeClr val="bg1"/>
              </a:solidFill>
            </a:endParaRPr>
          </a:p>
        </p:txBody>
      </p:sp>
      <p:sp>
        <p:nvSpPr>
          <p:cNvPr id="13" name="Rectangle 12"/>
          <p:cNvSpPr/>
          <p:nvPr userDrawn="1"/>
        </p:nvSpPr>
        <p:spPr>
          <a:xfrm>
            <a:off x="0" y="1828800"/>
            <a:ext cx="4281714" cy="653143"/>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ctr"/>
          <a:lstStyle/>
          <a:p>
            <a:pPr algn="ctr">
              <a:spcBef>
                <a:spcPts val="600"/>
              </a:spcBef>
            </a:pPr>
            <a:endParaRPr lang="en-US" sz="2000">
              <a:solidFill>
                <a:schemeClr val="bg1"/>
              </a:solidFill>
            </a:endParaRPr>
          </a:p>
        </p:txBody>
      </p:sp>
      <p:sp>
        <p:nvSpPr>
          <p:cNvPr id="7" name="Text Placeholder 6"/>
          <p:cNvSpPr>
            <a:spLocks noGrp="1"/>
          </p:cNvSpPr>
          <p:nvPr>
            <p:ph type="body" sz="quarter" idx="10" hasCustomPrompt="1"/>
          </p:nvPr>
        </p:nvSpPr>
        <p:spPr>
          <a:xfrm>
            <a:off x="376483" y="2756014"/>
            <a:ext cx="5098766" cy="3618362"/>
          </a:xfrm>
        </p:spPr>
        <p:txBody>
          <a:bodyPr anchor="ctr"/>
          <a:lstStyle>
            <a:lvl1pPr marL="0" indent="0">
              <a:buNone/>
              <a:defRPr sz="2000" baseline="0">
                <a:solidFill>
                  <a:schemeClr val="bg1"/>
                </a:solidFill>
                <a:latin typeface="Roboto Mono" pitchFamily="2" charset="0"/>
                <a:ea typeface="Roboto Mono" pitchFamily="2" charset="0"/>
                <a:cs typeface="Consolas" panose="020B0609020204030204" pitchFamily="49" charset="0"/>
              </a:defRPr>
            </a:lvl1pPr>
            <a:lvl2pPr marL="297073" indent="0">
              <a:buNone/>
              <a:defRPr>
                <a:solidFill>
                  <a:schemeClr val="bg1"/>
                </a:solidFill>
                <a:latin typeface="Consolas" panose="020B0609020204030204" pitchFamily="49" charset="0"/>
                <a:cs typeface="Consolas" panose="020B0609020204030204" pitchFamily="49" charset="0"/>
              </a:defRPr>
            </a:lvl2pPr>
            <a:lvl3pPr marL="596174" indent="0">
              <a:buNone/>
              <a:defRPr>
                <a:solidFill>
                  <a:schemeClr val="bg1"/>
                </a:solidFill>
                <a:latin typeface="Consolas" panose="020B0609020204030204" pitchFamily="49" charset="0"/>
                <a:cs typeface="Consolas" panose="020B0609020204030204" pitchFamily="49" charset="0"/>
              </a:defRPr>
            </a:lvl3pPr>
            <a:lvl4pPr marL="883075" indent="0">
              <a:buNone/>
              <a:defRPr>
                <a:solidFill>
                  <a:schemeClr val="bg1"/>
                </a:solidFill>
                <a:latin typeface="Consolas" panose="020B0609020204030204" pitchFamily="49" charset="0"/>
                <a:cs typeface="Consolas" panose="020B0609020204030204" pitchFamily="49" charset="0"/>
              </a:defRPr>
            </a:lvl4pPr>
            <a:lvl5pPr marL="1096720" indent="0">
              <a:buNone/>
              <a:defRPr>
                <a:solidFill>
                  <a:schemeClr val="bg1"/>
                </a:solidFill>
                <a:latin typeface="Consolas" panose="020B0609020204030204" pitchFamily="49" charset="0"/>
                <a:cs typeface="Consolas" panose="020B0609020204030204" pitchFamily="49" charset="0"/>
              </a:defRPr>
            </a:lvl5pPr>
          </a:lstStyle>
          <a:p>
            <a:pPr lvl="0"/>
            <a:r>
              <a:rPr lang="en-US"/>
              <a:t>Click to add code</a:t>
            </a:r>
          </a:p>
        </p:txBody>
      </p:sp>
      <p:sp>
        <p:nvSpPr>
          <p:cNvPr id="6" name="Title Placeholder 1"/>
          <p:cNvSpPr>
            <a:spLocks noGrp="1"/>
          </p:cNvSpPr>
          <p:nvPr>
            <p:ph type="title" hasCustomPrompt="1"/>
          </p:nvPr>
        </p:nvSpPr>
        <p:spPr>
          <a:xfrm>
            <a:off x="706518" y="588391"/>
            <a:ext cx="10778971" cy="437131"/>
          </a:xfrm>
          <a:prstGeom prst="rect">
            <a:avLst/>
          </a:prstGeom>
        </p:spPr>
        <p:txBody>
          <a:bodyPr vert="horz" lIns="0" tIns="43960" rIns="87919" bIns="43960" rtlCol="0" anchor="t" anchorCtr="0">
            <a:noAutofit/>
          </a:bodyPr>
          <a:lstStyle>
            <a:lvl1pPr algn="ctr">
              <a:defRPr baseline="0">
                <a:solidFill>
                  <a:schemeClr val="bg1"/>
                </a:solidFill>
              </a:defRPr>
            </a:lvl1pPr>
          </a:lstStyle>
          <a:p>
            <a:r>
              <a:rPr lang="en-US"/>
              <a:t>Click to Add Slide Title in </a:t>
            </a:r>
            <a:r>
              <a:rPr lang="en-US" err="1"/>
              <a:t>Titlecase</a:t>
            </a:r>
            <a:endParaRPr lang="en-US"/>
          </a:p>
        </p:txBody>
      </p:sp>
      <p:sp>
        <p:nvSpPr>
          <p:cNvPr id="17" name="Text Placeholder 12"/>
          <p:cNvSpPr>
            <a:spLocks noGrp="1"/>
          </p:cNvSpPr>
          <p:nvPr>
            <p:ph type="body" sz="quarter" idx="15" hasCustomPrompt="1"/>
          </p:nvPr>
        </p:nvSpPr>
        <p:spPr>
          <a:xfrm>
            <a:off x="701335" y="1160399"/>
            <a:ext cx="10778972" cy="369553"/>
          </a:xfrm>
        </p:spPr>
        <p:txBody>
          <a:bodyPr anchor="ctr"/>
          <a:lstStyle>
            <a:lvl1pPr algn="ctr">
              <a:defRPr sz="2200" baseline="0">
                <a:solidFill>
                  <a:schemeClr val="bg1"/>
                </a:solidFill>
                <a:latin typeface="+mj-lt"/>
              </a:defRPr>
            </a:lvl1pPr>
            <a:lvl2pPr algn="ctr">
              <a:defRPr/>
            </a:lvl2pPr>
            <a:lvl3pPr algn="ctr">
              <a:defRPr/>
            </a:lvl3pPr>
            <a:lvl4pPr algn="ctr">
              <a:defRPr/>
            </a:lvl4pPr>
            <a:lvl5pPr algn="ctr">
              <a:defRPr/>
            </a:lvl5pPr>
          </a:lstStyle>
          <a:p>
            <a:pPr lvl="0"/>
            <a:r>
              <a:rPr lang="en-US"/>
              <a:t>Click to add a line of text here if needed</a:t>
            </a:r>
          </a:p>
        </p:txBody>
      </p:sp>
      <p:sp>
        <p:nvSpPr>
          <p:cNvPr id="3" name="Text Placeholder 2"/>
          <p:cNvSpPr>
            <a:spLocks noGrp="1"/>
          </p:cNvSpPr>
          <p:nvPr>
            <p:ph type="body" sz="quarter" idx="19" hasCustomPrompt="1"/>
          </p:nvPr>
        </p:nvSpPr>
        <p:spPr>
          <a:xfrm>
            <a:off x="376482" y="1934332"/>
            <a:ext cx="3626557" cy="442077"/>
          </a:xfrm>
        </p:spPr>
        <p:txBody>
          <a:bodyPr anchor="ctr"/>
          <a:lstStyle>
            <a:lvl1pPr>
              <a:defRPr sz="1800">
                <a:solidFill>
                  <a:schemeClr val="bg1"/>
                </a:solidFill>
              </a:defRPr>
            </a:lvl1pPr>
          </a:lstStyle>
          <a:p>
            <a:pPr lvl="0"/>
            <a:r>
              <a:rPr lang="en-US" err="1"/>
              <a:t>Filename.here</a:t>
            </a:r>
            <a:endParaRPr lang="en-US"/>
          </a:p>
        </p:txBody>
      </p:sp>
      <p:sp>
        <p:nvSpPr>
          <p:cNvPr id="30" name="Rectangle 29"/>
          <p:cNvSpPr/>
          <p:nvPr userDrawn="1"/>
        </p:nvSpPr>
        <p:spPr>
          <a:xfrm>
            <a:off x="6259552" y="2323987"/>
            <a:ext cx="5932448" cy="4534013"/>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t" anchorCtr="0"/>
          <a:lstStyle/>
          <a:p>
            <a:pPr algn="ctr">
              <a:spcBef>
                <a:spcPts val="600"/>
              </a:spcBef>
            </a:pPr>
            <a:endParaRPr lang="en-US" sz="2000">
              <a:solidFill>
                <a:schemeClr val="bg1"/>
              </a:solidFill>
            </a:endParaRPr>
          </a:p>
        </p:txBody>
      </p:sp>
      <p:sp>
        <p:nvSpPr>
          <p:cNvPr id="31" name="Rectangle 30"/>
          <p:cNvSpPr/>
          <p:nvPr userDrawn="1"/>
        </p:nvSpPr>
        <p:spPr>
          <a:xfrm>
            <a:off x="6259551" y="1828800"/>
            <a:ext cx="4281714" cy="653143"/>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ctr"/>
          <a:lstStyle/>
          <a:p>
            <a:pPr algn="ctr">
              <a:spcBef>
                <a:spcPts val="600"/>
              </a:spcBef>
            </a:pPr>
            <a:endParaRPr lang="en-US" sz="2000">
              <a:solidFill>
                <a:schemeClr val="bg1"/>
              </a:solidFill>
            </a:endParaRPr>
          </a:p>
        </p:txBody>
      </p:sp>
      <p:sp>
        <p:nvSpPr>
          <p:cNvPr id="5" name="Text Placeholder 4"/>
          <p:cNvSpPr>
            <a:spLocks noGrp="1"/>
          </p:cNvSpPr>
          <p:nvPr>
            <p:ph type="body" sz="quarter" idx="20" hasCustomPrompt="1"/>
          </p:nvPr>
        </p:nvSpPr>
        <p:spPr>
          <a:xfrm>
            <a:off x="6624320" y="2755900"/>
            <a:ext cx="5212080" cy="3695700"/>
          </a:xfrm>
        </p:spPr>
        <p:txBody>
          <a:bodyPr anchor="ctr"/>
          <a:lstStyle>
            <a:lvl1pPr>
              <a:defRPr sz="2000">
                <a:solidFill>
                  <a:schemeClr val="bg1"/>
                </a:solidFill>
                <a:latin typeface="Roboto Mono" charset="0"/>
                <a:ea typeface="Roboto Mono" charset="0"/>
                <a:cs typeface="Roboto Mono" charset="0"/>
              </a:defRPr>
            </a:lvl1pPr>
          </a:lstStyle>
          <a:p>
            <a:pPr lvl="0"/>
            <a:r>
              <a:rPr lang="en-US"/>
              <a:t>Click to add code</a:t>
            </a:r>
          </a:p>
        </p:txBody>
      </p:sp>
      <p:sp>
        <p:nvSpPr>
          <p:cNvPr id="9" name="Text Placeholder 8"/>
          <p:cNvSpPr>
            <a:spLocks noGrp="1"/>
          </p:cNvSpPr>
          <p:nvPr>
            <p:ph type="body" sz="quarter" idx="21" hasCustomPrompt="1"/>
          </p:nvPr>
        </p:nvSpPr>
        <p:spPr>
          <a:xfrm>
            <a:off x="6624638" y="1933575"/>
            <a:ext cx="3738562" cy="442913"/>
          </a:xfrm>
        </p:spPr>
        <p:txBody>
          <a:bodyPr anchor="ctr"/>
          <a:lstStyle>
            <a:lvl1pPr>
              <a:defRPr sz="1800">
                <a:solidFill>
                  <a:schemeClr val="bg1"/>
                </a:solidFill>
              </a:defRPr>
            </a:lvl1pPr>
          </a:lstStyle>
          <a:p>
            <a:pPr lvl="0"/>
            <a:r>
              <a:rPr lang="en-US" err="1"/>
              <a:t>Filename.here</a:t>
            </a:r>
            <a:endParaRPr lang="en-US"/>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ode: Half Page with Tab and Output Section">
    <p:bg>
      <p:bgPr>
        <a:solidFill>
          <a:schemeClr val="tx1"/>
        </a:solidFill>
        <a:effectLst/>
      </p:bgPr>
    </p:bg>
    <p:spTree>
      <p:nvGrpSpPr>
        <p:cNvPr id="1" name=""/>
        <p:cNvGrpSpPr/>
        <p:nvPr/>
      </p:nvGrpSpPr>
      <p:grpSpPr>
        <a:xfrm>
          <a:off x="0" y="0"/>
          <a:ext cx="0" cy="0"/>
          <a:chOff x="0" y="0"/>
          <a:chExt cx="0" cy="0"/>
        </a:xfrm>
      </p:grpSpPr>
      <p:sp>
        <p:nvSpPr>
          <p:cNvPr id="11" name="Rectangle 10"/>
          <p:cNvSpPr/>
          <p:nvPr userDrawn="1"/>
        </p:nvSpPr>
        <p:spPr>
          <a:xfrm>
            <a:off x="7899657" y="2323987"/>
            <a:ext cx="4281714" cy="4534013"/>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t" anchorCtr="0"/>
          <a:lstStyle/>
          <a:p>
            <a:pPr algn="ctr">
              <a:spcBef>
                <a:spcPts val="600"/>
              </a:spcBef>
            </a:pPr>
            <a:endParaRPr lang="en-US" sz="2000">
              <a:solidFill>
                <a:schemeClr val="bg1"/>
              </a:solidFill>
            </a:endParaRPr>
          </a:p>
        </p:txBody>
      </p:sp>
      <p:sp>
        <p:nvSpPr>
          <p:cNvPr id="13" name="Text Placeholder 6"/>
          <p:cNvSpPr>
            <a:spLocks noGrp="1"/>
          </p:cNvSpPr>
          <p:nvPr>
            <p:ph type="body" sz="quarter" idx="11" hasCustomPrompt="1"/>
          </p:nvPr>
        </p:nvSpPr>
        <p:spPr>
          <a:xfrm>
            <a:off x="8600992" y="2615862"/>
            <a:ext cx="3045576" cy="3758514"/>
          </a:xfrm>
        </p:spPr>
        <p:txBody>
          <a:bodyPr anchor="ctr" anchorCtr="0"/>
          <a:lstStyle>
            <a:lvl1pPr marL="0" indent="0">
              <a:buNone/>
              <a:defRPr sz="2000" baseline="0">
                <a:solidFill>
                  <a:schemeClr val="tx1">
                    <a:lumMod val="75000"/>
                  </a:schemeClr>
                </a:solidFill>
                <a:latin typeface="Roboto Mono" pitchFamily="2" charset="0"/>
                <a:ea typeface="Roboto Mono" pitchFamily="2" charset="0"/>
                <a:cs typeface="Consolas" panose="020B0609020204030204" pitchFamily="49" charset="0"/>
              </a:defRPr>
            </a:lvl1pPr>
            <a:lvl2pPr marL="297073" indent="0">
              <a:buNone/>
              <a:defRPr>
                <a:solidFill>
                  <a:schemeClr val="bg1"/>
                </a:solidFill>
                <a:latin typeface="Consolas" panose="020B0609020204030204" pitchFamily="49" charset="0"/>
                <a:cs typeface="Consolas" panose="020B0609020204030204" pitchFamily="49" charset="0"/>
              </a:defRPr>
            </a:lvl2pPr>
            <a:lvl3pPr marL="596174" indent="0">
              <a:buNone/>
              <a:defRPr>
                <a:solidFill>
                  <a:schemeClr val="bg1"/>
                </a:solidFill>
                <a:latin typeface="Consolas" panose="020B0609020204030204" pitchFamily="49" charset="0"/>
                <a:cs typeface="Consolas" panose="020B0609020204030204" pitchFamily="49" charset="0"/>
              </a:defRPr>
            </a:lvl3pPr>
            <a:lvl4pPr marL="883075" indent="0">
              <a:buNone/>
              <a:defRPr>
                <a:solidFill>
                  <a:schemeClr val="bg1"/>
                </a:solidFill>
                <a:latin typeface="Consolas" panose="020B0609020204030204" pitchFamily="49" charset="0"/>
                <a:cs typeface="Consolas" panose="020B0609020204030204" pitchFamily="49" charset="0"/>
              </a:defRPr>
            </a:lvl4pPr>
            <a:lvl5pPr marL="1096720" indent="0">
              <a:buNone/>
              <a:defRPr>
                <a:solidFill>
                  <a:schemeClr val="bg1"/>
                </a:solidFill>
                <a:latin typeface="Consolas" panose="020B0609020204030204" pitchFamily="49" charset="0"/>
                <a:cs typeface="Consolas" panose="020B0609020204030204" pitchFamily="49" charset="0"/>
              </a:defRPr>
            </a:lvl5pPr>
          </a:lstStyle>
          <a:p>
            <a:pPr lvl="0"/>
            <a:r>
              <a:rPr lang="en-US"/>
              <a:t>Console</a:t>
            </a:r>
          </a:p>
        </p:txBody>
      </p:sp>
      <p:sp>
        <p:nvSpPr>
          <p:cNvPr id="3" name="Rectangle 2"/>
          <p:cNvSpPr/>
          <p:nvPr userDrawn="1"/>
        </p:nvSpPr>
        <p:spPr>
          <a:xfrm>
            <a:off x="-1" y="2323987"/>
            <a:ext cx="7899657" cy="4534013"/>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t" anchorCtr="0"/>
          <a:lstStyle/>
          <a:p>
            <a:pPr algn="ctr">
              <a:spcBef>
                <a:spcPts val="600"/>
              </a:spcBef>
            </a:pPr>
            <a:endParaRPr lang="en-US" sz="2000">
              <a:solidFill>
                <a:schemeClr val="bg1"/>
              </a:solidFill>
            </a:endParaRPr>
          </a:p>
        </p:txBody>
      </p:sp>
      <p:sp>
        <p:nvSpPr>
          <p:cNvPr id="2" name="Rectangle 1"/>
          <p:cNvSpPr/>
          <p:nvPr userDrawn="1"/>
        </p:nvSpPr>
        <p:spPr>
          <a:xfrm>
            <a:off x="0" y="1828800"/>
            <a:ext cx="4281714" cy="653143"/>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ctr"/>
          <a:lstStyle/>
          <a:p>
            <a:pPr algn="ctr">
              <a:spcBef>
                <a:spcPts val="600"/>
              </a:spcBef>
            </a:pPr>
            <a:endParaRPr lang="en-US" sz="2000">
              <a:solidFill>
                <a:schemeClr val="bg1"/>
              </a:solidFill>
            </a:endParaRPr>
          </a:p>
        </p:txBody>
      </p:sp>
      <p:sp>
        <p:nvSpPr>
          <p:cNvPr id="7" name="Text Placeholder 6"/>
          <p:cNvSpPr>
            <a:spLocks noGrp="1"/>
          </p:cNvSpPr>
          <p:nvPr>
            <p:ph type="body" sz="quarter" idx="10" hasCustomPrompt="1"/>
          </p:nvPr>
        </p:nvSpPr>
        <p:spPr>
          <a:xfrm>
            <a:off x="374904" y="2615862"/>
            <a:ext cx="7125929" cy="3758514"/>
          </a:xfrm>
        </p:spPr>
        <p:txBody>
          <a:bodyPr anchor="ctr" anchorCtr="0"/>
          <a:lstStyle>
            <a:lvl1pPr marL="0" indent="0">
              <a:buNone/>
              <a:defRPr sz="2000" baseline="0">
                <a:solidFill>
                  <a:schemeClr val="bg1">
                    <a:lumMod val="95000"/>
                  </a:schemeClr>
                </a:solidFill>
                <a:latin typeface="Roboto Mono" pitchFamily="2" charset="0"/>
                <a:ea typeface="Roboto Mono" pitchFamily="2" charset="0"/>
                <a:cs typeface="Consolas" panose="020B0609020204030204" pitchFamily="49" charset="0"/>
              </a:defRPr>
            </a:lvl1pPr>
            <a:lvl2pPr marL="297073" indent="0">
              <a:buNone/>
              <a:defRPr>
                <a:solidFill>
                  <a:schemeClr val="bg1"/>
                </a:solidFill>
                <a:latin typeface="Consolas" panose="020B0609020204030204" pitchFamily="49" charset="0"/>
                <a:cs typeface="Consolas" panose="020B0609020204030204" pitchFamily="49" charset="0"/>
              </a:defRPr>
            </a:lvl2pPr>
            <a:lvl3pPr marL="596174" indent="0">
              <a:buNone/>
              <a:defRPr>
                <a:solidFill>
                  <a:schemeClr val="bg1"/>
                </a:solidFill>
                <a:latin typeface="Consolas" panose="020B0609020204030204" pitchFamily="49" charset="0"/>
                <a:cs typeface="Consolas" panose="020B0609020204030204" pitchFamily="49" charset="0"/>
              </a:defRPr>
            </a:lvl3pPr>
            <a:lvl4pPr marL="883075" indent="0">
              <a:buNone/>
              <a:defRPr>
                <a:solidFill>
                  <a:schemeClr val="bg1"/>
                </a:solidFill>
                <a:latin typeface="Consolas" panose="020B0609020204030204" pitchFamily="49" charset="0"/>
                <a:cs typeface="Consolas" panose="020B0609020204030204" pitchFamily="49" charset="0"/>
              </a:defRPr>
            </a:lvl4pPr>
            <a:lvl5pPr marL="1096720" indent="0">
              <a:buNone/>
              <a:defRPr>
                <a:solidFill>
                  <a:schemeClr val="bg1"/>
                </a:solidFill>
                <a:latin typeface="Consolas" panose="020B0609020204030204" pitchFamily="49" charset="0"/>
                <a:cs typeface="Consolas" panose="020B0609020204030204" pitchFamily="49" charset="0"/>
              </a:defRPr>
            </a:lvl5pPr>
          </a:lstStyle>
          <a:p>
            <a:pPr lvl="0"/>
            <a:r>
              <a:rPr lang="en-US"/>
              <a:t>Click to add code</a:t>
            </a:r>
          </a:p>
        </p:txBody>
      </p:sp>
      <p:sp>
        <p:nvSpPr>
          <p:cNvPr id="6" name="Title Placeholder 1"/>
          <p:cNvSpPr>
            <a:spLocks noGrp="1"/>
          </p:cNvSpPr>
          <p:nvPr>
            <p:ph type="title" hasCustomPrompt="1"/>
          </p:nvPr>
        </p:nvSpPr>
        <p:spPr>
          <a:xfrm>
            <a:off x="706518" y="588391"/>
            <a:ext cx="10778971" cy="437131"/>
          </a:xfrm>
          <a:prstGeom prst="rect">
            <a:avLst/>
          </a:prstGeom>
        </p:spPr>
        <p:txBody>
          <a:bodyPr vert="horz" lIns="0" tIns="0" rIns="87919" bIns="0" rtlCol="0" anchor="ctr" anchorCtr="0">
            <a:noAutofit/>
          </a:bodyPr>
          <a:lstStyle>
            <a:lvl1pPr algn="ctr">
              <a:defRPr baseline="0">
                <a:solidFill>
                  <a:schemeClr val="bg1"/>
                </a:solidFill>
              </a:defRPr>
            </a:lvl1pPr>
          </a:lstStyle>
          <a:p>
            <a:r>
              <a:rPr lang="en-US"/>
              <a:t>Code Title-Output</a:t>
            </a:r>
          </a:p>
        </p:txBody>
      </p:sp>
      <p:sp>
        <p:nvSpPr>
          <p:cNvPr id="10" name="Text Placeholder 12"/>
          <p:cNvSpPr>
            <a:spLocks noGrp="1"/>
          </p:cNvSpPr>
          <p:nvPr>
            <p:ph type="body" sz="quarter" idx="15" hasCustomPrompt="1"/>
          </p:nvPr>
        </p:nvSpPr>
        <p:spPr>
          <a:xfrm>
            <a:off x="701335" y="1160399"/>
            <a:ext cx="10778972" cy="369553"/>
          </a:xfrm>
        </p:spPr>
        <p:txBody>
          <a:bodyPr anchor="ctr"/>
          <a:lstStyle>
            <a:lvl1pPr algn="ctr">
              <a:defRPr sz="2200" baseline="0">
                <a:solidFill>
                  <a:schemeClr val="bg1"/>
                </a:solidFill>
                <a:latin typeface="+mj-lt"/>
              </a:defRPr>
            </a:lvl1pPr>
            <a:lvl2pPr algn="ctr">
              <a:defRPr/>
            </a:lvl2pPr>
            <a:lvl3pPr algn="ctr">
              <a:defRPr/>
            </a:lvl3pPr>
            <a:lvl4pPr algn="ctr">
              <a:defRPr/>
            </a:lvl4pPr>
            <a:lvl5pPr algn="ctr">
              <a:defRPr/>
            </a:lvl5pPr>
          </a:lstStyle>
          <a:p>
            <a:pPr lvl="0"/>
            <a:r>
              <a:rPr lang="en-US"/>
              <a:t>Click to add a line of text here if needed</a:t>
            </a:r>
          </a:p>
        </p:txBody>
      </p:sp>
      <p:sp>
        <p:nvSpPr>
          <p:cNvPr id="5" name="Text Placeholder 4"/>
          <p:cNvSpPr>
            <a:spLocks noGrp="1"/>
          </p:cNvSpPr>
          <p:nvPr>
            <p:ph type="body" idx="17" hasCustomPrompt="1"/>
          </p:nvPr>
        </p:nvSpPr>
        <p:spPr>
          <a:xfrm>
            <a:off x="365758" y="1934332"/>
            <a:ext cx="3606801" cy="442077"/>
          </a:xfrm>
        </p:spPr>
        <p:txBody>
          <a:bodyPr anchor="ctr"/>
          <a:lstStyle>
            <a:lvl1pPr>
              <a:defRPr sz="1800">
                <a:solidFill>
                  <a:schemeClr val="bg1"/>
                </a:solidFill>
              </a:defRPr>
            </a:lvl1pPr>
          </a:lstStyle>
          <a:p>
            <a:pPr lvl="0"/>
            <a:r>
              <a:rPr lang="en-US"/>
              <a:t>Filename.here</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5" name="Author Contact"/>
          <p:cNvSpPr>
            <a:spLocks noGrp="1"/>
          </p:cNvSpPr>
          <p:nvPr>
            <p:ph type="body" sz="quarter" idx="12" hasCustomPrompt="1"/>
          </p:nvPr>
        </p:nvSpPr>
        <p:spPr>
          <a:xfrm>
            <a:off x="2838075" y="5649116"/>
            <a:ext cx="6038989" cy="291159"/>
          </a:xfrm>
        </p:spPr>
        <p:txBody>
          <a:bodyPr anchor="ctr"/>
          <a:lstStyle>
            <a:lvl1pPr marL="0" indent="0" algn="l">
              <a:buFontTx/>
              <a:buNone/>
              <a:defRPr sz="1800" b="0" i="0" baseline="0">
                <a:solidFill>
                  <a:schemeClr val="tx1">
                    <a:lumMod val="50000"/>
                  </a:schemeClr>
                </a:solidFill>
                <a:latin typeface="Gotham Book" panose="02000604040000020004" pitchFamily="50" charset="0"/>
                <a:ea typeface="Gotham Book" panose="02000604040000020004" pitchFamily="50" charset="0"/>
                <a:cs typeface="Gotham Book" panose="02000604040000020004" pitchFamily="50" charset="0"/>
              </a:defRPr>
            </a:lvl1pPr>
            <a:lvl2pPr>
              <a:defRPr>
                <a:latin typeface="+mj-lt"/>
              </a:defRPr>
            </a:lvl2pPr>
            <a:lvl3pPr>
              <a:defRPr>
                <a:latin typeface="+mj-lt"/>
              </a:defRPr>
            </a:lvl3pPr>
            <a:lvl4pPr>
              <a:defRPr>
                <a:latin typeface="+mj-lt"/>
              </a:defRPr>
            </a:lvl4pPr>
            <a:lvl5pPr>
              <a:defRPr>
                <a:latin typeface="+mj-lt"/>
              </a:defRPr>
            </a:lvl5pPr>
          </a:lstStyle>
          <a:p>
            <a:pPr lvl="0"/>
            <a:r>
              <a:rPr lang="en-US"/>
              <a:t>@</a:t>
            </a:r>
            <a:r>
              <a:rPr lang="en-US" err="1"/>
              <a:t>authortwitter</a:t>
            </a:r>
            <a:r>
              <a:rPr lang="en-US"/>
              <a:t>   www.authorsite.com</a:t>
            </a:r>
          </a:p>
        </p:txBody>
      </p:sp>
      <p:sp>
        <p:nvSpPr>
          <p:cNvPr id="12" name="Author Title"/>
          <p:cNvSpPr>
            <a:spLocks noGrp="1"/>
          </p:cNvSpPr>
          <p:nvPr>
            <p:ph type="body" sz="quarter" idx="14" hasCustomPrompt="1"/>
          </p:nvPr>
        </p:nvSpPr>
        <p:spPr>
          <a:xfrm>
            <a:off x="2838075" y="5297609"/>
            <a:ext cx="6038989" cy="190400"/>
          </a:xfrm>
        </p:spPr>
        <p:txBody>
          <a:bodyPr anchor="ctr"/>
          <a:lstStyle>
            <a:lvl1pPr marL="0" indent="0" algn="l">
              <a:buFontTx/>
              <a:buNone/>
              <a:defRPr sz="1600" b="0" i="0" cap="all" baseline="0">
                <a:solidFill>
                  <a:schemeClr val="tx1">
                    <a:lumMod val="50000"/>
                  </a:schemeClr>
                </a:solidFill>
                <a:latin typeface="Gotham Book" panose="02000604040000020004" pitchFamily="50" charset="0"/>
                <a:ea typeface="Gotham Book" panose="02000604040000020004" pitchFamily="50" charset="0"/>
                <a:cs typeface="Gotham Book" panose="02000604040000020004" pitchFamily="50" charset="0"/>
              </a:defRPr>
            </a:lvl1pPr>
            <a:lvl2pPr>
              <a:defRPr>
                <a:latin typeface="+mj-lt"/>
              </a:defRPr>
            </a:lvl2pPr>
            <a:lvl3pPr>
              <a:defRPr>
                <a:latin typeface="+mj-lt"/>
              </a:defRPr>
            </a:lvl3pPr>
            <a:lvl4pPr>
              <a:defRPr>
                <a:latin typeface="+mj-lt"/>
              </a:defRPr>
            </a:lvl4pPr>
            <a:lvl5pPr>
              <a:defRPr>
                <a:latin typeface="+mj-lt"/>
              </a:defRPr>
            </a:lvl5pPr>
          </a:lstStyle>
          <a:p>
            <a:pPr lvl="0"/>
            <a:r>
              <a:rPr lang="en-US"/>
              <a:t>AUTHOR TITLE IN ALL CAPS  </a:t>
            </a:r>
          </a:p>
        </p:txBody>
      </p:sp>
      <p:sp>
        <p:nvSpPr>
          <p:cNvPr id="13" name="Author Name"/>
          <p:cNvSpPr>
            <a:spLocks noGrp="1"/>
          </p:cNvSpPr>
          <p:nvPr>
            <p:ph type="body" sz="quarter" idx="10" hasCustomPrompt="1"/>
          </p:nvPr>
        </p:nvSpPr>
        <p:spPr>
          <a:xfrm>
            <a:off x="2838075" y="4957764"/>
            <a:ext cx="3544396" cy="291159"/>
          </a:xfrm>
        </p:spPr>
        <p:txBody>
          <a:bodyPr anchor="ctr"/>
          <a:lstStyle>
            <a:lvl1pPr marL="0" indent="0" algn="l">
              <a:buFontTx/>
              <a:buNone/>
              <a:defRPr sz="2400" b="0" i="0" baseline="0">
                <a:solidFill>
                  <a:schemeClr val="accent1"/>
                </a:solidFill>
                <a:latin typeface="Gotham Medium" panose="02000604030000020004" pitchFamily="50" charset="0"/>
                <a:ea typeface="Gotham Medium" panose="02000604030000020004" pitchFamily="50" charset="0"/>
                <a:cs typeface="Gotham Medium" panose="02000604030000020004" pitchFamily="50" charset="0"/>
              </a:defRPr>
            </a:lvl1pPr>
            <a:lvl2pPr>
              <a:defRPr>
                <a:latin typeface="+mj-lt"/>
              </a:defRPr>
            </a:lvl2pPr>
            <a:lvl3pPr>
              <a:defRPr>
                <a:latin typeface="+mj-lt"/>
              </a:defRPr>
            </a:lvl3pPr>
            <a:lvl4pPr>
              <a:defRPr>
                <a:latin typeface="+mj-lt"/>
              </a:defRPr>
            </a:lvl4pPr>
            <a:lvl5pPr>
              <a:defRPr>
                <a:latin typeface="+mj-lt"/>
              </a:defRPr>
            </a:lvl5pPr>
          </a:lstStyle>
          <a:p>
            <a:pPr lvl="0"/>
            <a:r>
              <a:rPr lang="en-US"/>
              <a:t>Author Name</a:t>
            </a:r>
          </a:p>
        </p:txBody>
      </p:sp>
      <p:sp>
        <p:nvSpPr>
          <p:cNvPr id="9" name="Picture Placeholder 2"/>
          <p:cNvSpPr>
            <a:spLocks noGrp="1"/>
          </p:cNvSpPr>
          <p:nvPr>
            <p:ph type="pic" sz="quarter" idx="15" hasCustomPrompt="1"/>
          </p:nvPr>
        </p:nvSpPr>
        <p:spPr>
          <a:xfrm>
            <a:off x="963976" y="4623383"/>
            <a:ext cx="1627632" cy="1627632"/>
          </a:xfrm>
          <a:prstGeom prst="ellipse">
            <a:avLst/>
          </a:prstGeom>
          <a:noFill/>
          <a:ln>
            <a:solidFill>
              <a:srgbClr val="F8F8F8"/>
            </a:solidFill>
          </a:ln>
        </p:spPr>
        <p:txBody>
          <a:bodyPr anchor="ctr"/>
          <a:lstStyle>
            <a:lvl1pPr algn="ctr">
              <a:defRPr sz="2000" b="0" i="0">
                <a:latin typeface="Gotham Book" panose="02000604040000020004" pitchFamily="50" charset="0"/>
                <a:ea typeface="Gotham Book" panose="02000604040000020004" pitchFamily="50" charset="0"/>
                <a:cs typeface="Gotham Book" panose="02000604040000020004" pitchFamily="50" charset="0"/>
              </a:defRPr>
            </a:lvl1pPr>
          </a:lstStyle>
          <a:p>
            <a:r>
              <a:rPr lang="en-US"/>
              <a:t>Click to add author photo</a:t>
            </a:r>
          </a:p>
        </p:txBody>
      </p:sp>
      <p:sp>
        <p:nvSpPr>
          <p:cNvPr id="8" name="Subtitle"/>
          <p:cNvSpPr>
            <a:spLocks noGrp="1"/>
          </p:cNvSpPr>
          <p:nvPr>
            <p:ph type="body" sz="quarter" idx="13" hasCustomPrompt="1"/>
          </p:nvPr>
        </p:nvSpPr>
        <p:spPr>
          <a:xfrm>
            <a:off x="963976" y="3293590"/>
            <a:ext cx="10516334" cy="1006258"/>
          </a:xfrm>
        </p:spPr>
        <p:txBody>
          <a:bodyPr/>
          <a:lstStyle>
            <a:lvl1pPr marL="0" indent="0">
              <a:buNone/>
              <a:defRPr sz="2800" b="0" i="0" cap="all" baseline="0">
                <a:solidFill>
                  <a:schemeClr val="bg2">
                    <a:lumMod val="10000"/>
                  </a:schemeClr>
                </a:solidFill>
                <a:latin typeface="Gotham Book" panose="02000604040000020004" pitchFamily="50" charset="0"/>
                <a:ea typeface="Gotham Book" panose="02000604040000020004" pitchFamily="50" charset="0"/>
                <a:cs typeface="Gotham Book" panose="02000604040000020004" pitchFamily="50" charset="0"/>
              </a:defRPr>
            </a:lvl1pPr>
          </a:lstStyle>
          <a:p>
            <a:pPr lvl="0"/>
            <a:r>
              <a:rPr lang="en-US"/>
              <a:t>MODULE ONE TITLE IN ALL CAPS</a:t>
            </a:r>
          </a:p>
        </p:txBody>
      </p:sp>
      <p:cxnSp>
        <p:nvCxnSpPr>
          <p:cNvPr id="14" name="Straight Connector 13"/>
          <p:cNvCxnSpPr/>
          <p:nvPr userDrawn="1"/>
        </p:nvCxnSpPr>
        <p:spPr>
          <a:xfrm>
            <a:off x="711695" y="2996630"/>
            <a:ext cx="10768615" cy="0"/>
          </a:xfrm>
          <a:prstGeom prst="line">
            <a:avLst/>
          </a:prstGeom>
          <a:ln w="38100">
            <a:gradFill>
              <a:gsLst>
                <a:gs pos="0">
                  <a:schemeClr val="accent1"/>
                </a:gs>
                <a:gs pos="100000">
                  <a:srgbClr val="EC0D7D"/>
                </a:gs>
              </a:gsLst>
              <a:lin ang="4800000" scaled="0"/>
            </a:gra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11" name="Title 10"/>
          <p:cNvSpPr>
            <a:spLocks noGrp="1"/>
          </p:cNvSpPr>
          <p:nvPr>
            <p:ph type="title" hasCustomPrompt="1"/>
          </p:nvPr>
        </p:nvSpPr>
        <p:spPr>
          <a:xfrm>
            <a:off x="964084" y="394774"/>
            <a:ext cx="10516226" cy="2381119"/>
          </a:xfrm>
        </p:spPr>
        <p:txBody>
          <a:bodyPr anchor="b"/>
          <a:lstStyle>
            <a:lvl1pPr algn="l">
              <a:defRPr sz="4499" b="0" i="0" spc="-112" baseline="0">
                <a:solidFill>
                  <a:schemeClr val="bg2">
                    <a:lumMod val="10000"/>
                  </a:schemeClr>
                </a:solidFill>
                <a:latin typeface="Gotham Book" panose="02000604040000020004" pitchFamily="50" charset="0"/>
                <a:ea typeface="Gotham Book" panose="02000604040000020004" pitchFamily="50" charset="0"/>
                <a:cs typeface="Gotham Book" panose="02000604040000020004" pitchFamily="50" charset="0"/>
              </a:defRPr>
            </a:lvl1pPr>
          </a:lstStyle>
          <a:p>
            <a:r>
              <a:rPr lang="en-US"/>
              <a:t>Course/Module Title in Title Case</a:t>
            </a:r>
          </a:p>
        </p:txBody>
      </p:sp>
    </p:spTree>
    <p:extLst>
      <p:ext uri="{BB962C8B-B14F-4D97-AF65-F5344CB8AC3E}">
        <p14:creationId xmlns:p14="http://schemas.microsoft.com/office/powerpoint/2010/main" val="228036345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ode: Half Page Title Left and Tab Right">
    <p:bg>
      <p:bgPr>
        <a:solidFill>
          <a:schemeClr val="tx1"/>
        </a:solidFill>
        <a:effectLst/>
      </p:bgPr>
    </p:bg>
    <p:spTree>
      <p:nvGrpSpPr>
        <p:cNvPr id="1" name=""/>
        <p:cNvGrpSpPr/>
        <p:nvPr/>
      </p:nvGrpSpPr>
      <p:grpSpPr>
        <a:xfrm>
          <a:off x="0" y="0"/>
          <a:ext cx="0" cy="0"/>
          <a:chOff x="0" y="0"/>
          <a:chExt cx="0" cy="0"/>
        </a:xfrm>
      </p:grpSpPr>
      <p:sp>
        <p:nvSpPr>
          <p:cNvPr id="11" name="Rectangle 10"/>
          <p:cNvSpPr/>
          <p:nvPr userDrawn="1"/>
        </p:nvSpPr>
        <p:spPr>
          <a:xfrm>
            <a:off x="4460534" y="495187"/>
            <a:ext cx="7731465" cy="6362813"/>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t" anchorCtr="0"/>
          <a:lstStyle/>
          <a:p>
            <a:pPr algn="ctr">
              <a:spcBef>
                <a:spcPts val="600"/>
              </a:spcBef>
            </a:pPr>
            <a:endParaRPr lang="en-US" sz="2000">
              <a:solidFill>
                <a:schemeClr val="bg1"/>
              </a:solidFill>
            </a:endParaRPr>
          </a:p>
        </p:txBody>
      </p:sp>
      <p:sp>
        <p:nvSpPr>
          <p:cNvPr id="12" name="Rectangle 11"/>
          <p:cNvSpPr/>
          <p:nvPr userDrawn="1"/>
        </p:nvSpPr>
        <p:spPr>
          <a:xfrm>
            <a:off x="4460535" y="0"/>
            <a:ext cx="4281714" cy="653143"/>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ctr"/>
          <a:lstStyle/>
          <a:p>
            <a:pPr algn="ctr">
              <a:spcBef>
                <a:spcPts val="600"/>
              </a:spcBef>
            </a:pPr>
            <a:endParaRPr lang="en-US" sz="2000">
              <a:solidFill>
                <a:schemeClr val="bg1"/>
              </a:solidFill>
            </a:endParaRPr>
          </a:p>
        </p:txBody>
      </p:sp>
      <p:sp>
        <p:nvSpPr>
          <p:cNvPr id="13" name="Text Placeholder 6"/>
          <p:cNvSpPr>
            <a:spLocks noGrp="1"/>
          </p:cNvSpPr>
          <p:nvPr>
            <p:ph type="body" sz="quarter" idx="11" hasCustomPrompt="1"/>
          </p:nvPr>
        </p:nvSpPr>
        <p:spPr>
          <a:xfrm>
            <a:off x="4738586" y="787061"/>
            <a:ext cx="7038886" cy="5573397"/>
          </a:xfrm>
        </p:spPr>
        <p:txBody>
          <a:bodyPr anchor="ctr" anchorCtr="0"/>
          <a:lstStyle>
            <a:lvl1pPr marL="0" indent="0">
              <a:buNone/>
              <a:defRPr sz="2000" baseline="0">
                <a:solidFill>
                  <a:schemeClr val="bg1">
                    <a:lumMod val="95000"/>
                  </a:schemeClr>
                </a:solidFill>
                <a:latin typeface="Roboto Mono" pitchFamily="2" charset="0"/>
                <a:ea typeface="Roboto Mono" pitchFamily="2" charset="0"/>
                <a:cs typeface="Consolas" panose="020B0609020204030204" pitchFamily="49" charset="0"/>
              </a:defRPr>
            </a:lvl1pPr>
            <a:lvl2pPr marL="297073" indent="0">
              <a:buNone/>
              <a:defRPr>
                <a:solidFill>
                  <a:schemeClr val="bg1"/>
                </a:solidFill>
                <a:latin typeface="Consolas" panose="020B0609020204030204" pitchFamily="49" charset="0"/>
                <a:cs typeface="Consolas" panose="020B0609020204030204" pitchFamily="49" charset="0"/>
              </a:defRPr>
            </a:lvl2pPr>
            <a:lvl3pPr marL="596174" indent="0">
              <a:buNone/>
              <a:defRPr>
                <a:solidFill>
                  <a:schemeClr val="bg1"/>
                </a:solidFill>
                <a:latin typeface="Consolas" panose="020B0609020204030204" pitchFamily="49" charset="0"/>
                <a:cs typeface="Consolas" panose="020B0609020204030204" pitchFamily="49" charset="0"/>
              </a:defRPr>
            </a:lvl3pPr>
            <a:lvl4pPr marL="883075" indent="0">
              <a:buNone/>
              <a:defRPr>
                <a:solidFill>
                  <a:schemeClr val="bg1"/>
                </a:solidFill>
                <a:latin typeface="Consolas" panose="020B0609020204030204" pitchFamily="49" charset="0"/>
                <a:cs typeface="Consolas" panose="020B0609020204030204" pitchFamily="49" charset="0"/>
              </a:defRPr>
            </a:lvl4pPr>
            <a:lvl5pPr marL="1096720" indent="0">
              <a:buNone/>
              <a:defRPr>
                <a:solidFill>
                  <a:schemeClr val="bg1"/>
                </a:solidFill>
                <a:latin typeface="Consolas" panose="020B0609020204030204" pitchFamily="49" charset="0"/>
                <a:cs typeface="Consolas" panose="020B0609020204030204" pitchFamily="49" charset="0"/>
              </a:defRPr>
            </a:lvl5pPr>
          </a:lstStyle>
          <a:p>
            <a:pPr lvl="0"/>
            <a:r>
              <a:rPr lang="en-US"/>
              <a:t>Click to add code</a:t>
            </a:r>
          </a:p>
        </p:txBody>
      </p:sp>
      <p:sp>
        <p:nvSpPr>
          <p:cNvPr id="6" name="Title Placeholder 1"/>
          <p:cNvSpPr>
            <a:spLocks noGrp="1"/>
          </p:cNvSpPr>
          <p:nvPr>
            <p:ph type="title" hasCustomPrompt="1"/>
          </p:nvPr>
        </p:nvSpPr>
        <p:spPr>
          <a:xfrm>
            <a:off x="464975" y="3022262"/>
            <a:ext cx="3526453" cy="635338"/>
          </a:xfrm>
          <a:prstGeom prst="rect">
            <a:avLst/>
          </a:prstGeom>
        </p:spPr>
        <p:txBody>
          <a:bodyPr vert="horz" lIns="0" tIns="0" rIns="87919" bIns="0" rtlCol="0" anchor="ctr" anchorCtr="0">
            <a:noAutofit/>
          </a:bodyPr>
          <a:lstStyle>
            <a:lvl1pPr algn="ctr">
              <a:defRPr sz="3000" baseline="0">
                <a:solidFill>
                  <a:schemeClr val="bg1">
                    <a:lumMod val="95000"/>
                  </a:schemeClr>
                </a:solidFill>
              </a:defRPr>
            </a:lvl1pPr>
          </a:lstStyle>
          <a:p>
            <a:r>
              <a:rPr lang="en-US"/>
              <a:t>Code Title-side</a:t>
            </a:r>
          </a:p>
        </p:txBody>
      </p:sp>
      <p:sp>
        <p:nvSpPr>
          <p:cNvPr id="3" name="Text Placeholder 2"/>
          <p:cNvSpPr>
            <a:spLocks noGrp="1"/>
          </p:cNvSpPr>
          <p:nvPr>
            <p:ph type="body" sz="quarter" idx="17" hasCustomPrompt="1"/>
          </p:nvPr>
        </p:nvSpPr>
        <p:spPr>
          <a:xfrm>
            <a:off x="4738688" y="105531"/>
            <a:ext cx="3810952" cy="442077"/>
          </a:xfrm>
        </p:spPr>
        <p:txBody>
          <a:bodyPr anchor="ctr"/>
          <a:lstStyle>
            <a:lvl1pPr>
              <a:defRPr sz="1800">
                <a:solidFill>
                  <a:schemeClr val="bg1"/>
                </a:solidFill>
              </a:defRPr>
            </a:lvl1pPr>
          </a:lstStyle>
          <a:p>
            <a:pPr lvl="0"/>
            <a:r>
              <a:rPr lang="en-US"/>
              <a:t>Filename.here</a:t>
            </a: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ode: Full Page with Tab">
    <p:bg>
      <p:bgPr>
        <a:solidFill>
          <a:schemeClr val="tx1"/>
        </a:solidFill>
        <a:effectLst/>
      </p:bgPr>
    </p:bg>
    <p:spTree>
      <p:nvGrpSpPr>
        <p:cNvPr id="1" name=""/>
        <p:cNvGrpSpPr/>
        <p:nvPr/>
      </p:nvGrpSpPr>
      <p:grpSpPr>
        <a:xfrm>
          <a:off x="0" y="0"/>
          <a:ext cx="0" cy="0"/>
          <a:chOff x="0" y="0"/>
          <a:chExt cx="0" cy="0"/>
        </a:xfrm>
      </p:grpSpPr>
      <p:sp>
        <p:nvSpPr>
          <p:cNvPr id="3" name="Rectangle 2"/>
          <p:cNvSpPr/>
          <p:nvPr userDrawn="1"/>
        </p:nvSpPr>
        <p:spPr>
          <a:xfrm>
            <a:off x="0" y="495187"/>
            <a:ext cx="12192000" cy="6362813"/>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t" anchorCtr="0"/>
          <a:lstStyle/>
          <a:p>
            <a:pPr algn="ctr">
              <a:spcBef>
                <a:spcPts val="600"/>
              </a:spcBef>
            </a:pPr>
            <a:endParaRPr lang="en-US" sz="2000">
              <a:solidFill>
                <a:schemeClr val="bg1"/>
              </a:solidFill>
            </a:endParaRPr>
          </a:p>
        </p:txBody>
      </p:sp>
      <p:sp>
        <p:nvSpPr>
          <p:cNvPr id="2" name="Rectangle 1"/>
          <p:cNvSpPr/>
          <p:nvPr userDrawn="1"/>
        </p:nvSpPr>
        <p:spPr>
          <a:xfrm>
            <a:off x="0" y="0"/>
            <a:ext cx="4281714" cy="653143"/>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ctr"/>
          <a:lstStyle/>
          <a:p>
            <a:pPr algn="ctr">
              <a:spcBef>
                <a:spcPts val="600"/>
              </a:spcBef>
            </a:pPr>
            <a:endParaRPr lang="en-US" sz="2000">
              <a:solidFill>
                <a:schemeClr val="bg1"/>
              </a:solidFill>
            </a:endParaRPr>
          </a:p>
        </p:txBody>
      </p:sp>
      <p:sp>
        <p:nvSpPr>
          <p:cNvPr id="7" name="Text Placeholder 6"/>
          <p:cNvSpPr>
            <a:spLocks noGrp="1"/>
          </p:cNvSpPr>
          <p:nvPr>
            <p:ph type="body" sz="quarter" idx="10" hasCustomPrompt="1"/>
          </p:nvPr>
        </p:nvSpPr>
        <p:spPr>
          <a:xfrm>
            <a:off x="365760" y="787061"/>
            <a:ext cx="11436096" cy="5699083"/>
          </a:xfrm>
        </p:spPr>
        <p:txBody>
          <a:bodyPr anchor="ctr" anchorCtr="0"/>
          <a:lstStyle>
            <a:lvl1pPr marL="0" indent="0">
              <a:buNone/>
              <a:defRPr sz="2000" baseline="0">
                <a:solidFill>
                  <a:schemeClr val="bg1">
                    <a:lumMod val="95000"/>
                  </a:schemeClr>
                </a:solidFill>
                <a:latin typeface="Roboto Mono" pitchFamily="2" charset="0"/>
                <a:ea typeface="Roboto Mono" pitchFamily="2" charset="0"/>
                <a:cs typeface="Consolas" panose="020B0609020204030204" pitchFamily="49" charset="0"/>
              </a:defRPr>
            </a:lvl1pPr>
            <a:lvl2pPr marL="297073" indent="0">
              <a:buNone/>
              <a:defRPr>
                <a:solidFill>
                  <a:schemeClr val="bg1"/>
                </a:solidFill>
                <a:latin typeface="Consolas" panose="020B0609020204030204" pitchFamily="49" charset="0"/>
                <a:cs typeface="Consolas" panose="020B0609020204030204" pitchFamily="49" charset="0"/>
              </a:defRPr>
            </a:lvl2pPr>
            <a:lvl3pPr marL="596174" indent="0">
              <a:buNone/>
              <a:defRPr>
                <a:solidFill>
                  <a:schemeClr val="bg1"/>
                </a:solidFill>
                <a:latin typeface="Consolas" panose="020B0609020204030204" pitchFamily="49" charset="0"/>
                <a:cs typeface="Consolas" panose="020B0609020204030204" pitchFamily="49" charset="0"/>
              </a:defRPr>
            </a:lvl3pPr>
            <a:lvl4pPr marL="883075" indent="0">
              <a:buNone/>
              <a:defRPr>
                <a:solidFill>
                  <a:schemeClr val="bg1"/>
                </a:solidFill>
                <a:latin typeface="Consolas" panose="020B0609020204030204" pitchFamily="49" charset="0"/>
                <a:cs typeface="Consolas" panose="020B0609020204030204" pitchFamily="49" charset="0"/>
              </a:defRPr>
            </a:lvl4pPr>
            <a:lvl5pPr marL="1096720" indent="0">
              <a:buNone/>
              <a:defRPr>
                <a:solidFill>
                  <a:schemeClr val="bg1"/>
                </a:solidFill>
                <a:latin typeface="Consolas" panose="020B0609020204030204" pitchFamily="49" charset="0"/>
                <a:cs typeface="Consolas" panose="020B0609020204030204" pitchFamily="49" charset="0"/>
              </a:defRPr>
            </a:lvl5pPr>
          </a:lstStyle>
          <a:p>
            <a:pPr lvl="0"/>
            <a:r>
              <a:rPr lang="en-US"/>
              <a:t>Click to add code</a:t>
            </a:r>
          </a:p>
        </p:txBody>
      </p:sp>
      <p:sp>
        <p:nvSpPr>
          <p:cNvPr id="8" name="Text Placeholder 22"/>
          <p:cNvSpPr>
            <a:spLocks noGrp="1"/>
          </p:cNvSpPr>
          <p:nvPr>
            <p:ph type="body" sz="quarter" idx="13" hasCustomPrompt="1"/>
          </p:nvPr>
        </p:nvSpPr>
        <p:spPr>
          <a:xfrm>
            <a:off x="365760" y="157116"/>
            <a:ext cx="3265547" cy="419592"/>
          </a:xfrm>
        </p:spPr>
        <p:txBody>
          <a:bodyPr anchor="ctr"/>
          <a:lstStyle>
            <a:lvl1pPr>
              <a:defRPr sz="1600" baseline="0">
                <a:solidFill>
                  <a:schemeClr val="bg1"/>
                </a:solidFill>
                <a:latin typeface="+mn-lt"/>
              </a:defRPr>
            </a:lvl1pPr>
          </a:lstStyle>
          <a:p>
            <a:pPr lvl="0"/>
            <a:r>
              <a:rPr lang="en-US" err="1"/>
              <a:t>Filename.here</a:t>
            </a:r>
            <a:endParaRPr lang="en-US"/>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ode: Dark Full Page with Title and Description">
    <p:bg>
      <p:bgPr>
        <a:solidFill>
          <a:schemeClr val="bg2">
            <a:lumMod val="10000"/>
          </a:schemeClr>
        </a:solidFill>
        <a:effectLst/>
      </p:bgPr>
    </p:bg>
    <p:spTree>
      <p:nvGrpSpPr>
        <p:cNvPr id="1" name=""/>
        <p:cNvGrpSpPr/>
        <p:nvPr/>
      </p:nvGrpSpPr>
      <p:grpSpPr>
        <a:xfrm>
          <a:off x="0" y="0"/>
          <a:ext cx="0" cy="0"/>
          <a:chOff x="0" y="0"/>
          <a:chExt cx="0" cy="0"/>
        </a:xfrm>
      </p:grpSpPr>
      <p:sp>
        <p:nvSpPr>
          <p:cNvPr id="6" name="Text Placeholder 6"/>
          <p:cNvSpPr>
            <a:spLocks noGrp="1"/>
          </p:cNvSpPr>
          <p:nvPr>
            <p:ph type="body" sz="quarter" idx="10" hasCustomPrompt="1"/>
          </p:nvPr>
        </p:nvSpPr>
        <p:spPr>
          <a:xfrm>
            <a:off x="374904" y="1458410"/>
            <a:ext cx="11414760" cy="4915966"/>
          </a:xfrm>
        </p:spPr>
        <p:txBody>
          <a:bodyPr anchor="ctr"/>
          <a:lstStyle>
            <a:lvl1pPr marL="0" indent="0">
              <a:buNone/>
              <a:defRPr sz="2000" baseline="0">
                <a:solidFill>
                  <a:schemeClr val="bg1"/>
                </a:solidFill>
                <a:latin typeface="Roboto Mono" pitchFamily="2" charset="0"/>
                <a:ea typeface="Roboto Mono" pitchFamily="2" charset="0"/>
                <a:cs typeface="Consolas" panose="020B0609020204030204" pitchFamily="49" charset="0"/>
              </a:defRPr>
            </a:lvl1pPr>
            <a:lvl2pPr marL="297073" indent="0">
              <a:buNone/>
              <a:defRPr>
                <a:solidFill>
                  <a:schemeClr val="bg1"/>
                </a:solidFill>
                <a:latin typeface="Consolas" panose="020B0609020204030204" pitchFamily="49" charset="0"/>
                <a:cs typeface="Consolas" panose="020B0609020204030204" pitchFamily="49" charset="0"/>
              </a:defRPr>
            </a:lvl2pPr>
            <a:lvl3pPr marL="596174" indent="0">
              <a:buNone/>
              <a:defRPr>
                <a:solidFill>
                  <a:schemeClr val="bg1"/>
                </a:solidFill>
                <a:latin typeface="Consolas" panose="020B0609020204030204" pitchFamily="49" charset="0"/>
                <a:cs typeface="Consolas" panose="020B0609020204030204" pitchFamily="49" charset="0"/>
              </a:defRPr>
            </a:lvl3pPr>
            <a:lvl4pPr marL="883075" indent="0">
              <a:buNone/>
              <a:defRPr>
                <a:solidFill>
                  <a:schemeClr val="bg1"/>
                </a:solidFill>
                <a:latin typeface="Consolas" panose="020B0609020204030204" pitchFamily="49" charset="0"/>
                <a:cs typeface="Consolas" panose="020B0609020204030204" pitchFamily="49" charset="0"/>
              </a:defRPr>
            </a:lvl4pPr>
            <a:lvl5pPr marL="1096720" indent="0">
              <a:buNone/>
              <a:defRPr>
                <a:solidFill>
                  <a:schemeClr val="bg1"/>
                </a:solidFill>
                <a:latin typeface="Consolas" panose="020B0609020204030204" pitchFamily="49" charset="0"/>
                <a:cs typeface="Consolas" panose="020B0609020204030204" pitchFamily="49" charset="0"/>
              </a:defRPr>
            </a:lvl5pPr>
          </a:lstStyle>
          <a:p>
            <a:pPr lvl="0"/>
            <a:r>
              <a:rPr lang="en-US"/>
              <a:t>Click to add code</a:t>
            </a:r>
          </a:p>
        </p:txBody>
      </p:sp>
      <p:sp>
        <p:nvSpPr>
          <p:cNvPr id="5" name="Title Placeholder 1"/>
          <p:cNvSpPr>
            <a:spLocks noGrp="1"/>
          </p:cNvSpPr>
          <p:nvPr>
            <p:ph type="title" hasCustomPrompt="1"/>
          </p:nvPr>
        </p:nvSpPr>
        <p:spPr>
          <a:xfrm>
            <a:off x="374904" y="377071"/>
            <a:ext cx="11414760" cy="437131"/>
          </a:xfrm>
          <a:prstGeom prst="rect">
            <a:avLst/>
          </a:prstGeom>
        </p:spPr>
        <p:txBody>
          <a:bodyPr vert="horz" lIns="0" tIns="0" rIns="87919" bIns="0" rtlCol="0" anchor="ctr" anchorCtr="0">
            <a:noAutofit/>
          </a:bodyPr>
          <a:lstStyle>
            <a:lvl1pPr algn="ctr">
              <a:defRPr baseline="0">
                <a:solidFill>
                  <a:schemeClr val="bg1"/>
                </a:solidFill>
              </a:defRPr>
            </a:lvl1pPr>
          </a:lstStyle>
          <a:p>
            <a:r>
              <a:rPr lang="en-US"/>
              <a:t>Code Title-Output</a:t>
            </a:r>
          </a:p>
        </p:txBody>
      </p:sp>
      <p:sp>
        <p:nvSpPr>
          <p:cNvPr id="8" name="Text Placeholder 12"/>
          <p:cNvSpPr>
            <a:spLocks noGrp="1"/>
          </p:cNvSpPr>
          <p:nvPr>
            <p:ph type="body" sz="quarter" idx="15" hasCustomPrompt="1"/>
          </p:nvPr>
        </p:nvSpPr>
        <p:spPr>
          <a:xfrm>
            <a:off x="374904" y="914953"/>
            <a:ext cx="11414759" cy="369553"/>
          </a:xfrm>
        </p:spPr>
        <p:txBody>
          <a:bodyPr anchor="ctr"/>
          <a:lstStyle>
            <a:lvl1pPr algn="ctr">
              <a:defRPr sz="2200" baseline="0">
                <a:solidFill>
                  <a:schemeClr val="bg1"/>
                </a:solidFill>
                <a:latin typeface="+mj-lt"/>
              </a:defRPr>
            </a:lvl1pPr>
            <a:lvl2pPr algn="ctr">
              <a:defRPr/>
            </a:lvl2pPr>
            <a:lvl3pPr algn="ctr">
              <a:defRPr/>
            </a:lvl3pPr>
            <a:lvl4pPr algn="ctr">
              <a:defRPr/>
            </a:lvl4pPr>
            <a:lvl5pPr algn="ctr">
              <a:defRPr/>
            </a:lvl5pPr>
          </a:lstStyle>
          <a:p>
            <a:pPr lvl="0"/>
            <a:r>
              <a:rPr lang="en-US"/>
              <a:t>Click to add a line of text here if needed</a:t>
            </a: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ode: Title Half Page with Tab and Output">
    <p:bg>
      <p:bgPr>
        <a:solidFill>
          <a:srgbClr val="404040"/>
        </a:solidFill>
        <a:effectLst/>
      </p:bgPr>
    </p:bg>
    <p:spTree>
      <p:nvGrpSpPr>
        <p:cNvPr id="1" name=""/>
        <p:cNvGrpSpPr/>
        <p:nvPr/>
      </p:nvGrpSpPr>
      <p:grpSpPr>
        <a:xfrm>
          <a:off x="0" y="0"/>
          <a:ext cx="0" cy="0"/>
          <a:chOff x="0" y="0"/>
          <a:chExt cx="0" cy="0"/>
        </a:xfrm>
      </p:grpSpPr>
      <p:sp>
        <p:nvSpPr>
          <p:cNvPr id="5" name="Rectangle 4"/>
          <p:cNvSpPr/>
          <p:nvPr userDrawn="1"/>
        </p:nvSpPr>
        <p:spPr>
          <a:xfrm>
            <a:off x="0" y="4642811"/>
            <a:ext cx="12192000" cy="2215187"/>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ctr"/>
          <a:lstStyle/>
          <a:p>
            <a:pPr algn="ctr">
              <a:spcBef>
                <a:spcPts val="600"/>
              </a:spcBef>
            </a:pPr>
            <a:endParaRPr lang="en-US" sz="2000">
              <a:solidFill>
                <a:schemeClr val="bg1"/>
              </a:solidFill>
            </a:endParaRPr>
          </a:p>
        </p:txBody>
      </p:sp>
      <p:sp>
        <p:nvSpPr>
          <p:cNvPr id="3" name="Rectangle 2"/>
          <p:cNvSpPr/>
          <p:nvPr userDrawn="1"/>
        </p:nvSpPr>
        <p:spPr>
          <a:xfrm>
            <a:off x="0" y="2149450"/>
            <a:ext cx="12192000" cy="2609111"/>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t" anchorCtr="0"/>
          <a:lstStyle/>
          <a:p>
            <a:pPr algn="ctr">
              <a:spcBef>
                <a:spcPts val="600"/>
              </a:spcBef>
            </a:pPr>
            <a:endParaRPr lang="en-US" sz="2000">
              <a:solidFill>
                <a:schemeClr val="bg1"/>
              </a:solidFill>
            </a:endParaRPr>
          </a:p>
        </p:txBody>
      </p:sp>
      <p:sp>
        <p:nvSpPr>
          <p:cNvPr id="2" name="Rectangle 1"/>
          <p:cNvSpPr/>
          <p:nvPr userDrawn="1"/>
        </p:nvSpPr>
        <p:spPr>
          <a:xfrm>
            <a:off x="0" y="1654263"/>
            <a:ext cx="3980329" cy="653143"/>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ctr"/>
          <a:lstStyle/>
          <a:p>
            <a:pPr algn="ctr">
              <a:spcBef>
                <a:spcPts val="600"/>
              </a:spcBef>
            </a:pPr>
            <a:endParaRPr lang="en-US" sz="2000">
              <a:solidFill>
                <a:schemeClr val="bg1"/>
              </a:solidFill>
            </a:endParaRPr>
          </a:p>
        </p:txBody>
      </p:sp>
      <p:sp>
        <p:nvSpPr>
          <p:cNvPr id="7" name="Text Placeholder 6"/>
          <p:cNvSpPr>
            <a:spLocks noGrp="1"/>
          </p:cNvSpPr>
          <p:nvPr>
            <p:ph type="body" sz="quarter" idx="10" hasCustomPrompt="1"/>
          </p:nvPr>
        </p:nvSpPr>
        <p:spPr>
          <a:xfrm>
            <a:off x="374904" y="2441325"/>
            <a:ext cx="11402568" cy="2014928"/>
          </a:xfrm>
        </p:spPr>
        <p:txBody>
          <a:bodyPr anchor="ctr" anchorCtr="0"/>
          <a:lstStyle>
            <a:lvl1pPr marL="0" indent="0">
              <a:buNone/>
              <a:defRPr sz="2000" baseline="0">
                <a:solidFill>
                  <a:schemeClr val="bg1">
                    <a:lumMod val="95000"/>
                  </a:schemeClr>
                </a:solidFill>
                <a:latin typeface="Roboto Mono" pitchFamily="2" charset="0"/>
                <a:ea typeface="Roboto Mono" pitchFamily="2" charset="0"/>
                <a:cs typeface="Consolas" panose="020B0609020204030204" pitchFamily="49" charset="0"/>
              </a:defRPr>
            </a:lvl1pPr>
            <a:lvl2pPr marL="297073" indent="0">
              <a:buNone/>
              <a:defRPr>
                <a:solidFill>
                  <a:schemeClr val="bg1"/>
                </a:solidFill>
                <a:latin typeface="Consolas" panose="020B0609020204030204" pitchFamily="49" charset="0"/>
                <a:cs typeface="Consolas" panose="020B0609020204030204" pitchFamily="49" charset="0"/>
              </a:defRPr>
            </a:lvl2pPr>
            <a:lvl3pPr marL="596174" indent="0">
              <a:buNone/>
              <a:defRPr>
                <a:solidFill>
                  <a:schemeClr val="bg1"/>
                </a:solidFill>
                <a:latin typeface="Consolas" panose="020B0609020204030204" pitchFamily="49" charset="0"/>
                <a:cs typeface="Consolas" panose="020B0609020204030204" pitchFamily="49" charset="0"/>
              </a:defRPr>
            </a:lvl3pPr>
            <a:lvl4pPr marL="883075" indent="0">
              <a:buNone/>
              <a:defRPr>
                <a:solidFill>
                  <a:schemeClr val="bg1"/>
                </a:solidFill>
                <a:latin typeface="Consolas" panose="020B0609020204030204" pitchFamily="49" charset="0"/>
                <a:cs typeface="Consolas" panose="020B0609020204030204" pitchFamily="49" charset="0"/>
              </a:defRPr>
            </a:lvl4pPr>
            <a:lvl5pPr marL="1096720" indent="0">
              <a:buNone/>
              <a:defRPr>
                <a:solidFill>
                  <a:schemeClr val="bg1"/>
                </a:solidFill>
                <a:latin typeface="Consolas" panose="020B0609020204030204" pitchFamily="49" charset="0"/>
                <a:cs typeface="Consolas" panose="020B0609020204030204" pitchFamily="49" charset="0"/>
              </a:defRPr>
            </a:lvl5pPr>
          </a:lstStyle>
          <a:p>
            <a:pPr lvl="0"/>
            <a:r>
              <a:rPr lang="en-US"/>
              <a:t>Click to add code</a:t>
            </a:r>
          </a:p>
        </p:txBody>
      </p:sp>
      <p:sp>
        <p:nvSpPr>
          <p:cNvPr id="6" name="Title Placeholder 1"/>
          <p:cNvSpPr>
            <a:spLocks noGrp="1"/>
          </p:cNvSpPr>
          <p:nvPr>
            <p:ph type="title" hasCustomPrompt="1"/>
          </p:nvPr>
        </p:nvSpPr>
        <p:spPr>
          <a:xfrm>
            <a:off x="380088" y="588391"/>
            <a:ext cx="11317222" cy="437131"/>
          </a:xfrm>
          <a:prstGeom prst="rect">
            <a:avLst/>
          </a:prstGeom>
        </p:spPr>
        <p:txBody>
          <a:bodyPr vert="horz" lIns="0" tIns="0" rIns="87919" bIns="0" rtlCol="0" anchor="ctr" anchorCtr="0">
            <a:noAutofit/>
          </a:bodyPr>
          <a:lstStyle>
            <a:lvl1pPr algn="ctr">
              <a:defRPr baseline="0">
                <a:solidFill>
                  <a:schemeClr val="bg1"/>
                </a:solidFill>
              </a:defRPr>
            </a:lvl1pPr>
          </a:lstStyle>
          <a:p>
            <a:r>
              <a:rPr lang="en-US"/>
              <a:t>Code Title Half Page-Output</a:t>
            </a:r>
          </a:p>
        </p:txBody>
      </p:sp>
      <p:sp>
        <p:nvSpPr>
          <p:cNvPr id="11" name="Text Placeholder 6"/>
          <p:cNvSpPr>
            <a:spLocks noGrp="1"/>
          </p:cNvSpPr>
          <p:nvPr>
            <p:ph type="body" sz="quarter" idx="11" hasCustomPrompt="1"/>
          </p:nvPr>
        </p:nvSpPr>
        <p:spPr>
          <a:xfrm>
            <a:off x="374904" y="5124351"/>
            <a:ext cx="11402568" cy="1367856"/>
          </a:xfrm>
        </p:spPr>
        <p:txBody>
          <a:bodyPr anchor="t" anchorCtr="0"/>
          <a:lstStyle>
            <a:lvl1pPr marL="0" indent="0">
              <a:buNone/>
              <a:defRPr sz="2000" baseline="0">
                <a:solidFill>
                  <a:schemeClr val="tx1">
                    <a:lumMod val="75000"/>
                  </a:schemeClr>
                </a:solidFill>
                <a:latin typeface="Roboto Mono" pitchFamily="2" charset="0"/>
                <a:ea typeface="Roboto Mono" pitchFamily="2" charset="0"/>
                <a:cs typeface="Consolas" panose="020B0609020204030204" pitchFamily="49" charset="0"/>
              </a:defRPr>
            </a:lvl1pPr>
            <a:lvl2pPr marL="297073" indent="0">
              <a:buNone/>
              <a:defRPr>
                <a:solidFill>
                  <a:schemeClr val="bg1"/>
                </a:solidFill>
                <a:latin typeface="Consolas" panose="020B0609020204030204" pitchFamily="49" charset="0"/>
                <a:cs typeface="Consolas" panose="020B0609020204030204" pitchFamily="49" charset="0"/>
              </a:defRPr>
            </a:lvl2pPr>
            <a:lvl3pPr marL="596174" indent="0">
              <a:buNone/>
              <a:defRPr>
                <a:solidFill>
                  <a:schemeClr val="bg1"/>
                </a:solidFill>
                <a:latin typeface="Consolas" panose="020B0609020204030204" pitchFamily="49" charset="0"/>
                <a:cs typeface="Consolas" panose="020B0609020204030204" pitchFamily="49" charset="0"/>
              </a:defRPr>
            </a:lvl3pPr>
            <a:lvl4pPr marL="883075" indent="0">
              <a:buNone/>
              <a:defRPr>
                <a:solidFill>
                  <a:schemeClr val="bg1"/>
                </a:solidFill>
                <a:latin typeface="Consolas" panose="020B0609020204030204" pitchFamily="49" charset="0"/>
                <a:cs typeface="Consolas" panose="020B0609020204030204" pitchFamily="49" charset="0"/>
              </a:defRPr>
            </a:lvl4pPr>
            <a:lvl5pPr marL="1096720" indent="0">
              <a:buNone/>
              <a:defRPr>
                <a:solidFill>
                  <a:schemeClr val="bg1"/>
                </a:solidFill>
                <a:latin typeface="Consolas" panose="020B0609020204030204" pitchFamily="49" charset="0"/>
                <a:cs typeface="Consolas" panose="020B0609020204030204" pitchFamily="49" charset="0"/>
              </a:defRPr>
            </a:lvl5pPr>
          </a:lstStyle>
          <a:p>
            <a:pPr lvl="0"/>
            <a:r>
              <a:rPr lang="en-US"/>
              <a:t>Code output or other items</a:t>
            </a:r>
          </a:p>
        </p:txBody>
      </p:sp>
      <p:sp>
        <p:nvSpPr>
          <p:cNvPr id="12" name="Text Placeholder 22"/>
          <p:cNvSpPr>
            <a:spLocks noGrp="1"/>
          </p:cNvSpPr>
          <p:nvPr>
            <p:ph type="body" sz="quarter" idx="14" hasCustomPrompt="1"/>
          </p:nvPr>
        </p:nvSpPr>
        <p:spPr>
          <a:xfrm>
            <a:off x="365760" y="1811782"/>
            <a:ext cx="2915924" cy="419592"/>
          </a:xfrm>
        </p:spPr>
        <p:txBody>
          <a:bodyPr anchor="ctr"/>
          <a:lstStyle>
            <a:lvl1pPr>
              <a:defRPr sz="1600" baseline="0">
                <a:solidFill>
                  <a:schemeClr val="bg1"/>
                </a:solidFill>
                <a:latin typeface="+mn-lt"/>
              </a:defRPr>
            </a:lvl1pPr>
          </a:lstStyle>
          <a:p>
            <a:pPr lvl="0"/>
            <a:r>
              <a:rPr lang="en-US"/>
              <a:t>Click to add file name</a:t>
            </a:r>
          </a:p>
        </p:txBody>
      </p:sp>
      <p:sp>
        <p:nvSpPr>
          <p:cNvPr id="10" name="Text Placeholder 12"/>
          <p:cNvSpPr>
            <a:spLocks noGrp="1"/>
          </p:cNvSpPr>
          <p:nvPr>
            <p:ph type="body" sz="quarter" idx="15" hasCustomPrompt="1"/>
          </p:nvPr>
        </p:nvSpPr>
        <p:spPr>
          <a:xfrm>
            <a:off x="374904" y="1160399"/>
            <a:ext cx="11322406" cy="369553"/>
          </a:xfrm>
        </p:spPr>
        <p:txBody>
          <a:bodyPr anchor="ctr"/>
          <a:lstStyle>
            <a:lvl1pPr algn="ctr">
              <a:defRPr sz="2200" baseline="0">
                <a:solidFill>
                  <a:schemeClr val="bg1"/>
                </a:solidFill>
                <a:latin typeface="+mj-lt"/>
              </a:defRPr>
            </a:lvl1pPr>
            <a:lvl2pPr algn="ctr">
              <a:defRPr/>
            </a:lvl2pPr>
            <a:lvl3pPr algn="ctr">
              <a:defRPr/>
            </a:lvl3pPr>
            <a:lvl4pPr algn="ctr">
              <a:defRPr/>
            </a:lvl4pPr>
            <a:lvl5pPr algn="ctr">
              <a:defRPr/>
            </a:lvl5pPr>
          </a:lstStyle>
          <a:p>
            <a:pPr lvl="0"/>
            <a:r>
              <a:rPr lang="en-US"/>
              <a:t>Click to add a line of text here if needed</a:t>
            </a: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ode: Dark Half Page Horizontal">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1"/>
            <a:ext cx="12192000" cy="3888257"/>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err="1">
              <a:solidFill>
                <a:schemeClr val="bg1"/>
              </a:solidFill>
              <a:latin typeface="Gotham Medium" panose="02000604030000020004" pitchFamily="50" charset="0"/>
            </a:endParaRPr>
          </a:p>
        </p:txBody>
      </p:sp>
      <p:sp>
        <p:nvSpPr>
          <p:cNvPr id="7" name="Text Placeholder 6"/>
          <p:cNvSpPr>
            <a:spLocks noGrp="1"/>
          </p:cNvSpPr>
          <p:nvPr>
            <p:ph type="body" sz="quarter" idx="10" hasCustomPrompt="1"/>
          </p:nvPr>
        </p:nvSpPr>
        <p:spPr>
          <a:xfrm>
            <a:off x="374904" y="560173"/>
            <a:ext cx="11390376" cy="3039761"/>
          </a:xfrm>
        </p:spPr>
        <p:txBody>
          <a:bodyPr anchor="b"/>
          <a:lstStyle>
            <a:lvl1pPr marL="0" indent="0">
              <a:buNone/>
              <a:defRPr sz="2000" baseline="0">
                <a:solidFill>
                  <a:schemeClr val="bg1"/>
                </a:solidFill>
                <a:latin typeface="Roboto Mono" pitchFamily="2" charset="0"/>
                <a:ea typeface="Roboto Mono" pitchFamily="2" charset="0"/>
                <a:cs typeface="Consolas" panose="020B0609020204030204" pitchFamily="49" charset="0"/>
              </a:defRPr>
            </a:lvl1pPr>
            <a:lvl2pPr marL="297073" indent="0">
              <a:buNone/>
              <a:defRPr>
                <a:solidFill>
                  <a:schemeClr val="bg1"/>
                </a:solidFill>
                <a:latin typeface="Consolas" panose="020B0609020204030204" pitchFamily="49" charset="0"/>
                <a:cs typeface="Consolas" panose="020B0609020204030204" pitchFamily="49" charset="0"/>
              </a:defRPr>
            </a:lvl2pPr>
            <a:lvl3pPr marL="596174" indent="0">
              <a:buNone/>
              <a:defRPr>
                <a:solidFill>
                  <a:schemeClr val="bg1"/>
                </a:solidFill>
                <a:latin typeface="Consolas" panose="020B0609020204030204" pitchFamily="49" charset="0"/>
                <a:cs typeface="Consolas" panose="020B0609020204030204" pitchFamily="49" charset="0"/>
              </a:defRPr>
            </a:lvl3pPr>
            <a:lvl4pPr marL="883075" indent="0">
              <a:buNone/>
              <a:defRPr>
                <a:solidFill>
                  <a:schemeClr val="bg1"/>
                </a:solidFill>
                <a:latin typeface="Consolas" panose="020B0609020204030204" pitchFamily="49" charset="0"/>
                <a:cs typeface="Consolas" panose="020B0609020204030204" pitchFamily="49" charset="0"/>
              </a:defRPr>
            </a:lvl4pPr>
            <a:lvl5pPr marL="1096720" indent="0">
              <a:buNone/>
              <a:defRPr>
                <a:solidFill>
                  <a:schemeClr val="bg1"/>
                </a:solidFill>
                <a:latin typeface="Consolas" panose="020B0609020204030204" pitchFamily="49" charset="0"/>
                <a:cs typeface="Consolas" panose="020B0609020204030204" pitchFamily="49" charset="0"/>
              </a:defRPr>
            </a:lvl5pPr>
          </a:lstStyle>
          <a:p>
            <a:pPr lvl="0"/>
            <a:r>
              <a:rPr lang="en-US"/>
              <a:t>Click to add code</a:t>
            </a:r>
          </a:p>
        </p:txBody>
      </p:sp>
      <p:sp>
        <p:nvSpPr>
          <p:cNvPr id="8" name="Title 1"/>
          <p:cNvSpPr>
            <a:spLocks noGrp="1"/>
          </p:cNvSpPr>
          <p:nvPr>
            <p:ph type="title" hasCustomPrompt="1"/>
          </p:nvPr>
        </p:nvSpPr>
        <p:spPr>
          <a:xfrm>
            <a:off x="374904" y="4094207"/>
            <a:ext cx="11390376" cy="437131"/>
          </a:xfrm>
        </p:spPr>
        <p:txBody>
          <a:bodyPr/>
          <a:lstStyle>
            <a:lvl1pPr algn="l">
              <a:defRPr>
                <a:latin typeface="+mj-lt"/>
              </a:defRPr>
            </a:lvl1pPr>
          </a:lstStyle>
          <a:p>
            <a:r>
              <a:rPr lang="en-US"/>
              <a:t>Click to Add Slide Title in </a:t>
            </a:r>
            <a:r>
              <a:rPr lang="en-US" err="1"/>
              <a:t>Titlecase</a:t>
            </a:r>
            <a:endParaRPr lang="en-US"/>
          </a:p>
        </p:txBody>
      </p:sp>
      <p:sp>
        <p:nvSpPr>
          <p:cNvPr id="10" name="Content Placeholder 11"/>
          <p:cNvSpPr>
            <a:spLocks noGrp="1"/>
          </p:cNvSpPr>
          <p:nvPr>
            <p:ph sz="quarter" idx="12" hasCustomPrompt="1"/>
          </p:nvPr>
        </p:nvSpPr>
        <p:spPr>
          <a:xfrm>
            <a:off x="374904" y="4737287"/>
            <a:ext cx="11390376" cy="1835981"/>
          </a:xfrm>
        </p:spPr>
        <p:txBody>
          <a:bodyPr anchor="t"/>
          <a:lstStyle>
            <a:lvl1pPr marL="0" indent="0">
              <a:defRPr sz="2200" baseline="0">
                <a:latin typeface="+mn-lt"/>
              </a:defRPr>
            </a:lvl1pPr>
            <a:lvl2pPr>
              <a:defRPr sz="2200" b="0" i="0">
                <a:latin typeface="Gotham Book" panose="02000604040000020004" pitchFamily="50" charset="0"/>
                <a:ea typeface="Gotham Book" panose="02000604040000020004" pitchFamily="50" charset="0"/>
                <a:cs typeface="Gotham Book" panose="02000604040000020004" pitchFamily="50" charset="0"/>
              </a:defRPr>
            </a:lvl2pPr>
            <a:lvl3pPr>
              <a:defRPr sz="2200" b="0" i="0">
                <a:latin typeface="Gotham Book" panose="02000604040000020004" pitchFamily="50" charset="0"/>
                <a:ea typeface="Gotham Book" panose="02000604040000020004" pitchFamily="50" charset="0"/>
                <a:cs typeface="Gotham Book" panose="02000604040000020004" pitchFamily="50" charset="0"/>
              </a:defRPr>
            </a:lvl3pPr>
            <a:lvl4pPr>
              <a:defRPr sz="2200" b="0" i="0">
                <a:latin typeface="Gotham Book" panose="02000604040000020004" pitchFamily="50" charset="0"/>
                <a:ea typeface="Gotham Book" panose="02000604040000020004" pitchFamily="50" charset="0"/>
                <a:cs typeface="Gotham Book" panose="02000604040000020004" pitchFamily="50" charset="0"/>
              </a:defRPr>
            </a:lvl4pPr>
            <a:lvl5pPr>
              <a:defRPr sz="2400" b="0" i="0">
                <a:latin typeface="+mn-lt"/>
                <a:ea typeface="Gotham Light" pitchFamily="50" charset="0"/>
                <a:cs typeface="Gotham Light" pitchFamily="50" charset="0"/>
              </a:defRPr>
            </a:lvl5pPr>
          </a:lstStyle>
          <a:p>
            <a:pPr lvl="0"/>
            <a:r>
              <a:rPr lang="en-US"/>
              <a:t>Click to edit text</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4413440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ode: Light Half Page Horizontal">
    <p:bg>
      <p:bgPr>
        <a:solidFill>
          <a:schemeClr val="bg1"/>
        </a:solidFill>
        <a:effectLst/>
      </p:bgPr>
    </p:bg>
    <p:spTree>
      <p:nvGrpSpPr>
        <p:cNvPr id="1" name=""/>
        <p:cNvGrpSpPr/>
        <p:nvPr/>
      </p:nvGrpSpPr>
      <p:grpSpPr>
        <a:xfrm>
          <a:off x="0" y="0"/>
          <a:ext cx="0" cy="0"/>
          <a:chOff x="0" y="0"/>
          <a:chExt cx="0" cy="0"/>
        </a:xfrm>
      </p:grpSpPr>
      <p:sp>
        <p:nvSpPr>
          <p:cNvPr id="11" name="Rectangle 10"/>
          <p:cNvSpPr/>
          <p:nvPr userDrawn="1"/>
        </p:nvSpPr>
        <p:spPr>
          <a:xfrm>
            <a:off x="0" y="1"/>
            <a:ext cx="12192000" cy="3888257"/>
          </a:xfrm>
          <a:prstGeom prst="rect">
            <a:avLst/>
          </a:prstGeom>
          <a:solidFill>
            <a:schemeClr val="bg2"/>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err="1">
              <a:solidFill>
                <a:schemeClr val="bg1"/>
              </a:solidFill>
              <a:latin typeface="Gotham Medium" panose="02000604030000020004" pitchFamily="50" charset="0"/>
            </a:endParaRPr>
          </a:p>
        </p:txBody>
      </p:sp>
      <p:sp>
        <p:nvSpPr>
          <p:cNvPr id="6" name="Text Placeholder 6"/>
          <p:cNvSpPr>
            <a:spLocks noGrp="1"/>
          </p:cNvSpPr>
          <p:nvPr>
            <p:ph type="body" sz="quarter" idx="10" hasCustomPrompt="1"/>
          </p:nvPr>
        </p:nvSpPr>
        <p:spPr>
          <a:xfrm>
            <a:off x="374904" y="560173"/>
            <a:ext cx="11390376" cy="3039761"/>
          </a:xfrm>
        </p:spPr>
        <p:txBody>
          <a:bodyPr anchor="b"/>
          <a:lstStyle>
            <a:lvl1pPr marL="0" indent="0">
              <a:buNone/>
              <a:defRPr sz="2000" baseline="0">
                <a:solidFill>
                  <a:schemeClr val="bg2">
                    <a:lumMod val="10000"/>
                  </a:schemeClr>
                </a:solidFill>
                <a:latin typeface="Roboto Mono" pitchFamily="2" charset="0"/>
                <a:ea typeface="Roboto Mono" pitchFamily="2" charset="0"/>
                <a:cs typeface="Consolas" panose="020B0609020204030204" pitchFamily="49" charset="0"/>
              </a:defRPr>
            </a:lvl1pPr>
            <a:lvl2pPr marL="297073" indent="0">
              <a:buNone/>
              <a:defRPr>
                <a:solidFill>
                  <a:schemeClr val="bg1"/>
                </a:solidFill>
                <a:latin typeface="Consolas" panose="020B0609020204030204" pitchFamily="49" charset="0"/>
                <a:cs typeface="Consolas" panose="020B0609020204030204" pitchFamily="49" charset="0"/>
              </a:defRPr>
            </a:lvl2pPr>
            <a:lvl3pPr marL="596174" indent="0">
              <a:buNone/>
              <a:defRPr>
                <a:solidFill>
                  <a:schemeClr val="bg1"/>
                </a:solidFill>
                <a:latin typeface="Consolas" panose="020B0609020204030204" pitchFamily="49" charset="0"/>
                <a:cs typeface="Consolas" panose="020B0609020204030204" pitchFamily="49" charset="0"/>
              </a:defRPr>
            </a:lvl3pPr>
            <a:lvl4pPr marL="883075" indent="0">
              <a:buNone/>
              <a:defRPr>
                <a:solidFill>
                  <a:schemeClr val="bg1"/>
                </a:solidFill>
                <a:latin typeface="Consolas" panose="020B0609020204030204" pitchFamily="49" charset="0"/>
                <a:cs typeface="Consolas" panose="020B0609020204030204" pitchFamily="49" charset="0"/>
              </a:defRPr>
            </a:lvl4pPr>
            <a:lvl5pPr marL="1096720" indent="0">
              <a:buNone/>
              <a:defRPr>
                <a:solidFill>
                  <a:schemeClr val="bg1"/>
                </a:solidFill>
                <a:latin typeface="Consolas" panose="020B0609020204030204" pitchFamily="49" charset="0"/>
                <a:cs typeface="Consolas" panose="020B0609020204030204" pitchFamily="49" charset="0"/>
              </a:defRPr>
            </a:lvl5pPr>
          </a:lstStyle>
          <a:p>
            <a:pPr lvl="0"/>
            <a:r>
              <a:rPr lang="en-US"/>
              <a:t>Click to add code</a:t>
            </a:r>
          </a:p>
        </p:txBody>
      </p:sp>
      <p:sp>
        <p:nvSpPr>
          <p:cNvPr id="8" name="Title 1"/>
          <p:cNvSpPr>
            <a:spLocks noGrp="1"/>
          </p:cNvSpPr>
          <p:nvPr>
            <p:ph type="title" hasCustomPrompt="1"/>
          </p:nvPr>
        </p:nvSpPr>
        <p:spPr>
          <a:xfrm>
            <a:off x="374904" y="4094207"/>
            <a:ext cx="11390376" cy="437131"/>
          </a:xfrm>
        </p:spPr>
        <p:txBody>
          <a:bodyPr/>
          <a:lstStyle>
            <a:lvl1pPr algn="l">
              <a:defRPr>
                <a:latin typeface="+mj-lt"/>
              </a:defRPr>
            </a:lvl1pPr>
          </a:lstStyle>
          <a:p>
            <a:r>
              <a:rPr lang="en-US"/>
              <a:t>Click to Add Slide Title in </a:t>
            </a:r>
            <a:r>
              <a:rPr lang="en-US" err="1"/>
              <a:t>Titlecase</a:t>
            </a:r>
            <a:endParaRPr lang="en-US"/>
          </a:p>
        </p:txBody>
      </p:sp>
      <p:sp>
        <p:nvSpPr>
          <p:cNvPr id="10" name="Content Placeholder 11"/>
          <p:cNvSpPr>
            <a:spLocks noGrp="1"/>
          </p:cNvSpPr>
          <p:nvPr>
            <p:ph sz="quarter" idx="12" hasCustomPrompt="1"/>
          </p:nvPr>
        </p:nvSpPr>
        <p:spPr>
          <a:xfrm>
            <a:off x="374904" y="4737287"/>
            <a:ext cx="11390376" cy="1835981"/>
          </a:xfrm>
        </p:spPr>
        <p:txBody>
          <a:bodyPr anchor="t"/>
          <a:lstStyle>
            <a:lvl1pPr marL="0" indent="0">
              <a:defRPr sz="2200" baseline="0">
                <a:latin typeface="+mn-lt"/>
              </a:defRPr>
            </a:lvl1pPr>
            <a:lvl2pPr>
              <a:defRPr sz="2200" b="0" i="0">
                <a:latin typeface="Gotham Book" panose="02000604040000020004" pitchFamily="50" charset="0"/>
                <a:ea typeface="Gotham Book" panose="02000604040000020004" pitchFamily="50" charset="0"/>
                <a:cs typeface="Gotham Book" panose="02000604040000020004" pitchFamily="50" charset="0"/>
              </a:defRPr>
            </a:lvl2pPr>
            <a:lvl3pPr>
              <a:defRPr sz="2200" b="0" i="0">
                <a:latin typeface="Gotham Book" panose="02000604040000020004" pitchFamily="50" charset="0"/>
                <a:ea typeface="Gotham Book" panose="02000604040000020004" pitchFamily="50" charset="0"/>
                <a:cs typeface="Gotham Book" panose="02000604040000020004" pitchFamily="50" charset="0"/>
              </a:defRPr>
            </a:lvl3pPr>
            <a:lvl4pPr>
              <a:defRPr sz="2200" b="0" i="0">
                <a:latin typeface="Gotham Book" panose="02000604040000020004" pitchFamily="50" charset="0"/>
                <a:ea typeface="Gotham Book" panose="02000604040000020004" pitchFamily="50" charset="0"/>
                <a:cs typeface="Gotham Book" panose="02000604040000020004" pitchFamily="50" charset="0"/>
              </a:defRPr>
            </a:lvl4pPr>
            <a:lvl5pPr>
              <a:defRPr sz="2400" b="0" i="0">
                <a:latin typeface="+mn-lt"/>
                <a:ea typeface="Gotham Light" pitchFamily="50" charset="0"/>
                <a:cs typeface="Gotham Light" pitchFamily="50" charset="0"/>
              </a:defRPr>
            </a:lvl5pPr>
          </a:lstStyle>
          <a:p>
            <a:pPr lvl="0"/>
            <a:r>
              <a:rPr lang="en-US"/>
              <a:t>Click to edit text</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37942346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ode: Dark Full Page with Title">
    <p:bg>
      <p:bgPr>
        <a:solidFill>
          <a:schemeClr val="bg2">
            <a:lumMod val="10000"/>
          </a:schemeClr>
        </a:solid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hasCustomPrompt="1"/>
          </p:nvPr>
        </p:nvSpPr>
        <p:spPr>
          <a:xfrm>
            <a:off x="374904" y="1403173"/>
            <a:ext cx="11426952" cy="4971203"/>
          </a:xfrm>
        </p:spPr>
        <p:txBody>
          <a:bodyPr anchor="ctr"/>
          <a:lstStyle>
            <a:lvl1pPr marL="0" indent="0">
              <a:buNone/>
              <a:defRPr sz="2000" baseline="0">
                <a:solidFill>
                  <a:schemeClr val="bg1"/>
                </a:solidFill>
                <a:latin typeface="Roboto Mono" pitchFamily="2" charset="0"/>
                <a:ea typeface="Roboto Mono" pitchFamily="2" charset="0"/>
                <a:cs typeface="Consolas" panose="020B0609020204030204" pitchFamily="49" charset="0"/>
              </a:defRPr>
            </a:lvl1pPr>
            <a:lvl2pPr marL="297073" indent="0">
              <a:buNone/>
              <a:defRPr>
                <a:solidFill>
                  <a:schemeClr val="bg1"/>
                </a:solidFill>
                <a:latin typeface="Consolas" panose="020B0609020204030204" pitchFamily="49" charset="0"/>
                <a:cs typeface="Consolas" panose="020B0609020204030204" pitchFamily="49" charset="0"/>
              </a:defRPr>
            </a:lvl2pPr>
            <a:lvl3pPr marL="596174" indent="0">
              <a:buNone/>
              <a:defRPr>
                <a:solidFill>
                  <a:schemeClr val="bg1"/>
                </a:solidFill>
                <a:latin typeface="Consolas" panose="020B0609020204030204" pitchFamily="49" charset="0"/>
                <a:cs typeface="Consolas" panose="020B0609020204030204" pitchFamily="49" charset="0"/>
              </a:defRPr>
            </a:lvl3pPr>
            <a:lvl4pPr marL="883075" indent="0">
              <a:buNone/>
              <a:defRPr>
                <a:solidFill>
                  <a:schemeClr val="bg1"/>
                </a:solidFill>
                <a:latin typeface="Consolas" panose="020B0609020204030204" pitchFamily="49" charset="0"/>
                <a:cs typeface="Consolas" panose="020B0609020204030204" pitchFamily="49" charset="0"/>
              </a:defRPr>
            </a:lvl4pPr>
            <a:lvl5pPr marL="1096720" indent="0">
              <a:buNone/>
              <a:defRPr>
                <a:solidFill>
                  <a:schemeClr val="bg1"/>
                </a:solidFill>
                <a:latin typeface="Consolas" panose="020B0609020204030204" pitchFamily="49" charset="0"/>
                <a:cs typeface="Consolas" panose="020B0609020204030204" pitchFamily="49" charset="0"/>
              </a:defRPr>
            </a:lvl5pPr>
          </a:lstStyle>
          <a:p>
            <a:pPr lvl="0"/>
            <a:r>
              <a:rPr lang="en-US"/>
              <a:t>Click to add code</a:t>
            </a:r>
          </a:p>
        </p:txBody>
      </p:sp>
      <p:sp>
        <p:nvSpPr>
          <p:cNvPr id="6" name="Title Placeholder 1"/>
          <p:cNvSpPr>
            <a:spLocks noGrp="1"/>
          </p:cNvSpPr>
          <p:nvPr>
            <p:ph type="title" hasCustomPrompt="1"/>
          </p:nvPr>
        </p:nvSpPr>
        <p:spPr>
          <a:xfrm>
            <a:off x="374904" y="588391"/>
            <a:ext cx="11426952" cy="437131"/>
          </a:xfrm>
          <a:prstGeom prst="rect">
            <a:avLst/>
          </a:prstGeom>
        </p:spPr>
        <p:txBody>
          <a:bodyPr vert="horz" lIns="0" tIns="43960" rIns="87919" bIns="43960" rtlCol="0" anchor="t" anchorCtr="0">
            <a:noAutofit/>
          </a:bodyPr>
          <a:lstStyle>
            <a:lvl1pPr algn="ctr">
              <a:defRPr baseline="0">
                <a:solidFill>
                  <a:schemeClr val="bg1"/>
                </a:solidFill>
              </a:defRPr>
            </a:lvl1pPr>
          </a:lstStyle>
          <a:p>
            <a:r>
              <a:rPr lang="en-US"/>
              <a:t>Click to Add Slide Title in </a:t>
            </a:r>
            <a:r>
              <a:rPr lang="en-US" err="1"/>
              <a:t>Titlecase</a:t>
            </a:r>
            <a:endParaRPr lang="en-US"/>
          </a:p>
        </p:txBody>
      </p:sp>
    </p:spTree>
    <p:extLst>
      <p:ext uri="{BB962C8B-B14F-4D97-AF65-F5344CB8AC3E}">
        <p14:creationId xmlns:p14="http://schemas.microsoft.com/office/powerpoint/2010/main" val="118016610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ode: Light Full Page with Title">
    <p:bg>
      <p:bgPr>
        <a:solidFill>
          <a:schemeClr val="bg2"/>
        </a:solidFill>
        <a:effectLst/>
      </p:bgPr>
    </p:bg>
    <p:spTree>
      <p:nvGrpSpPr>
        <p:cNvPr id="1" name=""/>
        <p:cNvGrpSpPr/>
        <p:nvPr/>
      </p:nvGrpSpPr>
      <p:grpSpPr>
        <a:xfrm>
          <a:off x="0" y="0"/>
          <a:ext cx="0" cy="0"/>
          <a:chOff x="0" y="0"/>
          <a:chExt cx="0" cy="0"/>
        </a:xfrm>
      </p:grpSpPr>
      <p:sp>
        <p:nvSpPr>
          <p:cNvPr id="4" name="Text Placeholder 6"/>
          <p:cNvSpPr>
            <a:spLocks noGrp="1"/>
          </p:cNvSpPr>
          <p:nvPr>
            <p:ph type="body" sz="quarter" idx="10" hasCustomPrompt="1"/>
          </p:nvPr>
        </p:nvSpPr>
        <p:spPr>
          <a:xfrm>
            <a:off x="374904" y="1403173"/>
            <a:ext cx="11426952" cy="4971203"/>
          </a:xfrm>
        </p:spPr>
        <p:txBody>
          <a:bodyPr anchor="ctr"/>
          <a:lstStyle>
            <a:lvl1pPr marL="0" indent="0">
              <a:buNone/>
              <a:defRPr sz="2000" baseline="0">
                <a:solidFill>
                  <a:schemeClr val="bg2">
                    <a:lumMod val="10000"/>
                  </a:schemeClr>
                </a:solidFill>
                <a:latin typeface="Roboto Mono" pitchFamily="2" charset="0"/>
                <a:ea typeface="Roboto Mono" pitchFamily="2" charset="0"/>
                <a:cs typeface="Consolas" panose="020B0609020204030204" pitchFamily="49" charset="0"/>
              </a:defRPr>
            </a:lvl1pPr>
            <a:lvl2pPr marL="297073" indent="0">
              <a:buNone/>
              <a:defRPr>
                <a:solidFill>
                  <a:schemeClr val="bg1"/>
                </a:solidFill>
                <a:latin typeface="Consolas" panose="020B0609020204030204" pitchFamily="49" charset="0"/>
                <a:cs typeface="Consolas" panose="020B0609020204030204" pitchFamily="49" charset="0"/>
              </a:defRPr>
            </a:lvl2pPr>
            <a:lvl3pPr marL="596174" indent="0">
              <a:buNone/>
              <a:defRPr>
                <a:solidFill>
                  <a:schemeClr val="bg1"/>
                </a:solidFill>
                <a:latin typeface="Consolas" panose="020B0609020204030204" pitchFamily="49" charset="0"/>
                <a:cs typeface="Consolas" panose="020B0609020204030204" pitchFamily="49" charset="0"/>
              </a:defRPr>
            </a:lvl3pPr>
            <a:lvl4pPr marL="883075" indent="0">
              <a:buNone/>
              <a:defRPr>
                <a:solidFill>
                  <a:schemeClr val="bg1"/>
                </a:solidFill>
                <a:latin typeface="Consolas" panose="020B0609020204030204" pitchFamily="49" charset="0"/>
                <a:cs typeface="Consolas" panose="020B0609020204030204" pitchFamily="49" charset="0"/>
              </a:defRPr>
            </a:lvl4pPr>
            <a:lvl5pPr marL="1096720" indent="0">
              <a:buNone/>
              <a:defRPr>
                <a:solidFill>
                  <a:schemeClr val="bg1"/>
                </a:solidFill>
                <a:latin typeface="Consolas" panose="020B0609020204030204" pitchFamily="49" charset="0"/>
                <a:cs typeface="Consolas" panose="020B0609020204030204" pitchFamily="49" charset="0"/>
              </a:defRPr>
            </a:lvl5pPr>
          </a:lstStyle>
          <a:p>
            <a:pPr lvl="0"/>
            <a:r>
              <a:rPr lang="en-US"/>
              <a:t>Click to add code</a:t>
            </a:r>
          </a:p>
        </p:txBody>
      </p:sp>
      <p:sp>
        <p:nvSpPr>
          <p:cNvPr id="5" name="Title Placeholder 1"/>
          <p:cNvSpPr>
            <a:spLocks noGrp="1"/>
          </p:cNvSpPr>
          <p:nvPr>
            <p:ph type="title" hasCustomPrompt="1"/>
          </p:nvPr>
        </p:nvSpPr>
        <p:spPr>
          <a:xfrm>
            <a:off x="374904" y="588391"/>
            <a:ext cx="11426952" cy="437131"/>
          </a:xfrm>
          <a:prstGeom prst="rect">
            <a:avLst/>
          </a:prstGeom>
        </p:spPr>
        <p:txBody>
          <a:bodyPr vert="horz" lIns="0" tIns="43960" rIns="87919" bIns="43960" rtlCol="0" anchor="t" anchorCtr="0">
            <a:noAutofit/>
          </a:bodyPr>
          <a:lstStyle>
            <a:lvl1pPr algn="ctr">
              <a:defRPr baseline="0">
                <a:solidFill>
                  <a:schemeClr val="bg2">
                    <a:lumMod val="10000"/>
                  </a:schemeClr>
                </a:solidFill>
              </a:defRPr>
            </a:lvl1pPr>
          </a:lstStyle>
          <a:p>
            <a:r>
              <a:rPr lang="en-US"/>
              <a:t>Click to Add Slide Title in </a:t>
            </a:r>
            <a:r>
              <a:rPr lang="en-US" err="1"/>
              <a:t>Titlecase</a:t>
            </a:r>
            <a:endParaRPr lang="en-US"/>
          </a:p>
        </p:txBody>
      </p:sp>
    </p:spTree>
    <p:extLst>
      <p:ext uri="{BB962C8B-B14F-4D97-AF65-F5344CB8AC3E}">
        <p14:creationId xmlns:p14="http://schemas.microsoft.com/office/powerpoint/2010/main" val="11770982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ode: Dark Half Page Vertical with Points">
    <p:spTree>
      <p:nvGrpSpPr>
        <p:cNvPr id="1" name=""/>
        <p:cNvGrpSpPr/>
        <p:nvPr/>
      </p:nvGrpSpPr>
      <p:grpSpPr>
        <a:xfrm>
          <a:off x="0" y="0"/>
          <a:ext cx="0" cy="0"/>
          <a:chOff x="0" y="0"/>
          <a:chExt cx="0" cy="0"/>
        </a:xfrm>
      </p:grpSpPr>
      <p:sp>
        <p:nvSpPr>
          <p:cNvPr id="4" name="Rectangle 3"/>
          <p:cNvSpPr/>
          <p:nvPr userDrawn="1"/>
        </p:nvSpPr>
        <p:spPr>
          <a:xfrm>
            <a:off x="0" y="1"/>
            <a:ext cx="6096000" cy="6858000"/>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rot="0" spcFirstLastPara="0" vertOverflow="overflow" horzOverflow="overflow" vert="horz" wrap="square" lIns="91431" tIns="45716" rIns="91431" bIns="45716" numCol="1" spcCol="0" rtlCol="0" fromWordArt="0" anchor="ctr" anchorCtr="0" forceAA="0" compatLnSpc="1">
            <a:prstTxWarp prst="textNoShape">
              <a:avLst/>
            </a:prstTxWarp>
            <a:noAutofit/>
          </a:bodyPr>
          <a:lstStyle/>
          <a:p>
            <a:pPr algn="ctr"/>
            <a:endParaRPr lang="en-US" sz="2400" err="1">
              <a:solidFill>
                <a:schemeClr val="bg1"/>
              </a:solidFill>
              <a:latin typeface="+mn-lt"/>
            </a:endParaRPr>
          </a:p>
        </p:txBody>
      </p:sp>
      <p:sp>
        <p:nvSpPr>
          <p:cNvPr id="8" name="Text Placeholder 7"/>
          <p:cNvSpPr>
            <a:spLocks noGrp="1"/>
          </p:cNvSpPr>
          <p:nvPr>
            <p:ph type="body" sz="quarter" idx="17" hasCustomPrompt="1"/>
          </p:nvPr>
        </p:nvSpPr>
        <p:spPr>
          <a:xfrm>
            <a:off x="374904" y="487680"/>
            <a:ext cx="5306568" cy="5884799"/>
          </a:xfrm>
        </p:spPr>
        <p:txBody>
          <a:bodyPr anchor="t"/>
          <a:lstStyle>
            <a:lvl1pPr marL="0" indent="0">
              <a:spcBef>
                <a:spcPts val="1800"/>
              </a:spcBef>
              <a:buNone/>
              <a:defRPr sz="2000">
                <a:solidFill>
                  <a:schemeClr val="bg1"/>
                </a:solidFill>
                <a:latin typeface="Roboto Mono" pitchFamily="2" charset="0"/>
                <a:ea typeface="Roboto Mono" pitchFamily="2" charset="0"/>
              </a:defRPr>
            </a:lvl1pPr>
            <a:lvl2pPr marL="297073" indent="0">
              <a:buNone/>
              <a:defRPr>
                <a:solidFill>
                  <a:schemeClr val="bg1"/>
                </a:solidFill>
                <a:latin typeface="Roboto Mono" pitchFamily="2" charset="0"/>
                <a:ea typeface="Roboto Mono" pitchFamily="2" charset="0"/>
              </a:defRPr>
            </a:lvl2pPr>
            <a:lvl3pPr marL="596174" indent="0">
              <a:buNone/>
              <a:defRPr>
                <a:solidFill>
                  <a:schemeClr val="bg1"/>
                </a:solidFill>
                <a:latin typeface="Roboto Mono" pitchFamily="2" charset="0"/>
                <a:ea typeface="Roboto Mono" pitchFamily="2" charset="0"/>
              </a:defRPr>
            </a:lvl3pPr>
            <a:lvl4pPr marL="883075" indent="0">
              <a:buNone/>
              <a:defRPr>
                <a:solidFill>
                  <a:schemeClr val="bg1"/>
                </a:solidFill>
                <a:latin typeface="Roboto Mono" pitchFamily="2" charset="0"/>
                <a:ea typeface="Roboto Mono" pitchFamily="2" charset="0"/>
              </a:defRPr>
            </a:lvl4pPr>
            <a:lvl5pPr marL="1096720" indent="0">
              <a:buNone/>
              <a:defRPr>
                <a:solidFill>
                  <a:schemeClr val="bg1"/>
                </a:solidFill>
                <a:latin typeface="Roboto Mono" pitchFamily="2" charset="0"/>
                <a:ea typeface="Roboto Mono" pitchFamily="2" charset="0"/>
              </a:defRPr>
            </a:lvl5pPr>
          </a:lstStyle>
          <a:p>
            <a:pPr lvl="0"/>
            <a:r>
              <a:rPr lang="en-US"/>
              <a:t>Click to add code</a:t>
            </a:r>
          </a:p>
        </p:txBody>
      </p:sp>
      <p:sp>
        <p:nvSpPr>
          <p:cNvPr id="11" name="Text Placeholder 5"/>
          <p:cNvSpPr>
            <a:spLocks noGrp="1"/>
          </p:cNvSpPr>
          <p:nvPr>
            <p:ph type="body" sz="quarter" idx="18" hasCustomPrompt="1"/>
          </p:nvPr>
        </p:nvSpPr>
        <p:spPr>
          <a:xfrm>
            <a:off x="6470904" y="487680"/>
            <a:ext cx="5269992" cy="5884799"/>
          </a:xfrm>
        </p:spPr>
        <p:txBody>
          <a:bodyPr/>
          <a:lstStyle>
            <a:lvl1pPr marL="284163" indent="-284163">
              <a:lnSpc>
                <a:spcPts val="2000"/>
              </a:lnSpc>
              <a:spcBef>
                <a:spcPts val="0"/>
              </a:spcBef>
              <a:buSzPct val="70000"/>
              <a:buFont typeface="Wingdings 3" panose="05040102010807070707" pitchFamily="18" charset="2"/>
              <a:buChar char="t"/>
              <a:defRPr sz="2000" baseline="0">
                <a:solidFill>
                  <a:schemeClr val="tx1"/>
                </a:solidFill>
              </a:defRPr>
            </a:lvl1pPr>
            <a:lvl2pPr marL="284163" indent="0">
              <a:lnSpc>
                <a:spcPts val="2000"/>
              </a:lnSpc>
              <a:buFontTx/>
              <a:buNone/>
              <a:defRPr/>
            </a:lvl2pPr>
            <a:lvl3pPr marL="284163" indent="0">
              <a:buFontTx/>
              <a:buNone/>
              <a:defRPr/>
            </a:lvl3pPr>
            <a:lvl4pPr marL="284163" indent="0">
              <a:buFontTx/>
              <a:buNone/>
              <a:defRPr/>
            </a:lvl4pPr>
            <a:lvl5pPr marL="284163" indent="0">
              <a:buFontTx/>
              <a:buNone/>
              <a:defRPr/>
            </a:lvl5pPr>
          </a:lstStyle>
          <a:p>
            <a:pPr lvl="0"/>
            <a:r>
              <a:rPr lang="en-US"/>
              <a:t>Click to add a note</a:t>
            </a:r>
          </a:p>
          <a:p>
            <a:pPr lvl="0"/>
            <a:endParaRPr lang="en-US"/>
          </a:p>
          <a:p>
            <a:pPr lvl="0"/>
            <a:r>
              <a:rPr lang="en-US"/>
              <a:t>Line your note up with the corresponding code</a:t>
            </a:r>
          </a:p>
          <a:p>
            <a:pPr lvl="0"/>
            <a:endParaRPr lang="en-US"/>
          </a:p>
        </p:txBody>
      </p:sp>
    </p:spTree>
    <p:extLst>
      <p:ext uri="{BB962C8B-B14F-4D97-AF65-F5344CB8AC3E}">
        <p14:creationId xmlns:p14="http://schemas.microsoft.com/office/powerpoint/2010/main" val="103673620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ode: Light Half Vertical Page with Points">
    <p:spTree>
      <p:nvGrpSpPr>
        <p:cNvPr id="1" name=""/>
        <p:cNvGrpSpPr/>
        <p:nvPr/>
      </p:nvGrpSpPr>
      <p:grpSpPr>
        <a:xfrm>
          <a:off x="0" y="0"/>
          <a:ext cx="0" cy="0"/>
          <a:chOff x="0" y="0"/>
          <a:chExt cx="0" cy="0"/>
        </a:xfrm>
      </p:grpSpPr>
      <p:sp>
        <p:nvSpPr>
          <p:cNvPr id="4" name="Rectangle 3"/>
          <p:cNvSpPr/>
          <p:nvPr userDrawn="1"/>
        </p:nvSpPr>
        <p:spPr>
          <a:xfrm>
            <a:off x="0" y="1"/>
            <a:ext cx="6096000" cy="6858000"/>
          </a:xfrm>
          <a:prstGeom prst="rect">
            <a:avLst/>
          </a:prstGeom>
          <a:solidFill>
            <a:schemeClr val="bg2"/>
          </a:solidFill>
          <a:ln>
            <a:noFill/>
          </a:ln>
          <a:effectLst/>
        </p:spPr>
        <p:style>
          <a:lnRef idx="2">
            <a:schemeClr val="accent1"/>
          </a:lnRef>
          <a:fillRef idx="0">
            <a:schemeClr val="accent1"/>
          </a:fillRef>
          <a:effectRef idx="1">
            <a:schemeClr val="accent1"/>
          </a:effectRef>
          <a:fontRef idx="minor">
            <a:schemeClr val="tx1"/>
          </a:fontRef>
        </p:style>
        <p:txBody>
          <a:bodyPr rot="0" spcFirstLastPara="0" vertOverflow="overflow" horzOverflow="overflow" vert="horz" wrap="square" lIns="91431" tIns="45716" rIns="91431" bIns="45716" numCol="1" spcCol="0" rtlCol="0" fromWordArt="0" anchor="ctr" anchorCtr="0" forceAA="0" compatLnSpc="1">
            <a:prstTxWarp prst="textNoShape">
              <a:avLst/>
            </a:prstTxWarp>
            <a:noAutofit/>
          </a:bodyPr>
          <a:lstStyle/>
          <a:p>
            <a:pPr algn="ctr"/>
            <a:endParaRPr lang="en-US" sz="2400" err="1">
              <a:solidFill>
                <a:schemeClr val="bg1"/>
              </a:solidFill>
              <a:latin typeface="Gotham Medium" panose="02000604030000020004" pitchFamily="50" charset="0"/>
            </a:endParaRPr>
          </a:p>
        </p:txBody>
      </p:sp>
      <p:sp>
        <p:nvSpPr>
          <p:cNvPr id="5" name="Text Placeholder 7"/>
          <p:cNvSpPr>
            <a:spLocks noGrp="1"/>
          </p:cNvSpPr>
          <p:nvPr>
            <p:ph type="body" sz="quarter" idx="17" hasCustomPrompt="1"/>
          </p:nvPr>
        </p:nvSpPr>
        <p:spPr>
          <a:xfrm>
            <a:off x="374904" y="487680"/>
            <a:ext cx="5306568" cy="5884799"/>
          </a:xfrm>
        </p:spPr>
        <p:txBody>
          <a:bodyPr anchor="t"/>
          <a:lstStyle>
            <a:lvl1pPr marL="0" indent="0">
              <a:spcBef>
                <a:spcPts val="1800"/>
              </a:spcBef>
              <a:buNone/>
              <a:defRPr sz="2000">
                <a:solidFill>
                  <a:schemeClr val="bg2">
                    <a:lumMod val="10000"/>
                  </a:schemeClr>
                </a:solidFill>
                <a:latin typeface="Roboto Mono" pitchFamily="2" charset="0"/>
                <a:ea typeface="Roboto Mono" pitchFamily="2" charset="0"/>
              </a:defRPr>
            </a:lvl1pPr>
            <a:lvl2pPr marL="297073" indent="0">
              <a:buNone/>
              <a:defRPr>
                <a:solidFill>
                  <a:schemeClr val="bg1"/>
                </a:solidFill>
                <a:latin typeface="Roboto Mono" pitchFamily="2" charset="0"/>
                <a:ea typeface="Roboto Mono" pitchFamily="2" charset="0"/>
              </a:defRPr>
            </a:lvl2pPr>
            <a:lvl3pPr marL="596174" indent="0">
              <a:buNone/>
              <a:defRPr>
                <a:solidFill>
                  <a:schemeClr val="bg1"/>
                </a:solidFill>
                <a:latin typeface="Roboto Mono" pitchFamily="2" charset="0"/>
                <a:ea typeface="Roboto Mono" pitchFamily="2" charset="0"/>
              </a:defRPr>
            </a:lvl3pPr>
            <a:lvl4pPr marL="883075" indent="0">
              <a:buNone/>
              <a:defRPr>
                <a:solidFill>
                  <a:schemeClr val="bg1"/>
                </a:solidFill>
                <a:latin typeface="Roboto Mono" pitchFamily="2" charset="0"/>
                <a:ea typeface="Roboto Mono" pitchFamily="2" charset="0"/>
              </a:defRPr>
            </a:lvl4pPr>
            <a:lvl5pPr marL="1096720" indent="0">
              <a:buNone/>
              <a:defRPr>
                <a:solidFill>
                  <a:schemeClr val="bg1"/>
                </a:solidFill>
                <a:latin typeface="Roboto Mono" pitchFamily="2" charset="0"/>
                <a:ea typeface="Roboto Mono" pitchFamily="2" charset="0"/>
              </a:defRPr>
            </a:lvl5pPr>
          </a:lstStyle>
          <a:p>
            <a:pPr lvl="0"/>
            <a:r>
              <a:rPr lang="en-US"/>
              <a:t>Click to add code</a:t>
            </a:r>
          </a:p>
        </p:txBody>
      </p:sp>
      <p:sp>
        <p:nvSpPr>
          <p:cNvPr id="7" name="Text Placeholder 5"/>
          <p:cNvSpPr>
            <a:spLocks noGrp="1"/>
          </p:cNvSpPr>
          <p:nvPr>
            <p:ph type="body" sz="quarter" idx="18" hasCustomPrompt="1"/>
          </p:nvPr>
        </p:nvSpPr>
        <p:spPr>
          <a:xfrm>
            <a:off x="6470904" y="487680"/>
            <a:ext cx="5269992" cy="5884799"/>
          </a:xfrm>
        </p:spPr>
        <p:txBody>
          <a:bodyPr/>
          <a:lstStyle>
            <a:lvl1pPr marL="284163" indent="-284163">
              <a:lnSpc>
                <a:spcPts val="2000"/>
              </a:lnSpc>
              <a:spcBef>
                <a:spcPts val="0"/>
              </a:spcBef>
              <a:buSzPct val="70000"/>
              <a:buFont typeface="Wingdings 3" panose="05040102010807070707" pitchFamily="18" charset="2"/>
              <a:buChar char="t"/>
              <a:defRPr sz="2000" baseline="0">
                <a:solidFill>
                  <a:schemeClr val="tx1"/>
                </a:solidFill>
              </a:defRPr>
            </a:lvl1pPr>
            <a:lvl2pPr marL="284163" indent="0">
              <a:lnSpc>
                <a:spcPts val="2000"/>
              </a:lnSpc>
              <a:buFontTx/>
              <a:buNone/>
              <a:defRPr/>
            </a:lvl2pPr>
            <a:lvl3pPr marL="284163" indent="0">
              <a:buFontTx/>
              <a:buNone/>
              <a:defRPr/>
            </a:lvl3pPr>
            <a:lvl4pPr marL="284163" indent="0">
              <a:buFontTx/>
              <a:buNone/>
              <a:defRPr/>
            </a:lvl4pPr>
            <a:lvl5pPr marL="284163" indent="0">
              <a:buFontTx/>
              <a:buNone/>
              <a:defRPr/>
            </a:lvl5pPr>
          </a:lstStyle>
          <a:p>
            <a:pPr lvl="0"/>
            <a:r>
              <a:rPr lang="en-US"/>
              <a:t>Click to add a note</a:t>
            </a:r>
          </a:p>
          <a:p>
            <a:pPr lvl="0"/>
            <a:endParaRPr lang="en-US"/>
          </a:p>
          <a:p>
            <a:pPr lvl="0"/>
            <a:r>
              <a:rPr lang="en-US"/>
              <a:t>Line your note up with the corresponding code</a:t>
            </a:r>
          </a:p>
          <a:p>
            <a:pPr lvl="0"/>
            <a:endParaRPr lang="en-US"/>
          </a:p>
        </p:txBody>
      </p:sp>
    </p:spTree>
    <p:extLst>
      <p:ext uri="{BB962C8B-B14F-4D97-AF65-F5344CB8AC3E}">
        <p14:creationId xmlns:p14="http://schemas.microsoft.com/office/powerpoint/2010/main" val="41043462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Module Overview/Summary">
    <p:spTree>
      <p:nvGrpSpPr>
        <p:cNvPr id="1" name=""/>
        <p:cNvGrpSpPr/>
        <p:nvPr/>
      </p:nvGrpSpPr>
      <p:grpSpPr>
        <a:xfrm>
          <a:off x="0" y="0"/>
          <a:ext cx="0" cy="0"/>
          <a:chOff x="0" y="0"/>
          <a:chExt cx="0" cy="0"/>
        </a:xfrm>
      </p:grpSpPr>
      <p:sp>
        <p:nvSpPr>
          <p:cNvPr id="4" name="Rectangle 3"/>
          <p:cNvSpPr/>
          <p:nvPr userDrawn="1"/>
        </p:nvSpPr>
        <p:spPr>
          <a:xfrm>
            <a:off x="0" y="1"/>
            <a:ext cx="4635499" cy="6858000"/>
          </a:xfrm>
          <a:prstGeom prst="rect">
            <a:avLst/>
          </a:prstGeom>
          <a:solidFill>
            <a:schemeClr val="accent1"/>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err="1">
              <a:solidFill>
                <a:schemeClr val="bg1"/>
              </a:solidFill>
              <a:latin typeface="Gotham Medium" panose="02000604030000020004" pitchFamily="50" charset="0"/>
            </a:endParaRP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4635500" cy="6858000"/>
          </a:xfrm>
          <a:prstGeom prst="rect">
            <a:avLst/>
          </a:prstGeom>
        </p:spPr>
      </p:pic>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1"/>
            <a:ext cx="4635500" cy="6858000"/>
          </a:xfrm>
          <a:prstGeom prst="rect">
            <a:avLst/>
          </a:prstGeom>
        </p:spPr>
      </p:pic>
      <p:sp>
        <p:nvSpPr>
          <p:cNvPr id="7" name="Rectangle 6"/>
          <p:cNvSpPr/>
          <p:nvPr userDrawn="1"/>
        </p:nvSpPr>
        <p:spPr>
          <a:xfrm>
            <a:off x="-1463041" y="0"/>
            <a:ext cx="1463041" cy="738664"/>
          </a:xfrm>
          <a:prstGeom prst="rect">
            <a:avLst/>
          </a:prstGeom>
        </p:spPr>
        <p:txBody>
          <a:bodyPr wrap="square">
            <a:spAutoFit/>
          </a:bodyPr>
          <a:lstStyle/>
          <a:p>
            <a:pPr algn="r"/>
            <a:r>
              <a:rPr lang="en-US" sz="1400" b="0">
                <a:latin typeface="Gotham Medium" panose="02000604030000020004" pitchFamily="50" charset="0"/>
              </a:rPr>
              <a:t>This bullet list is </a:t>
            </a:r>
            <a:r>
              <a:rPr lang="en-US" sz="1400" b="1">
                <a:solidFill>
                  <a:schemeClr val="accent1"/>
                </a:solidFill>
                <a:latin typeface="Gotham Medium" panose="02000604030000020004" pitchFamily="50" charset="0"/>
              </a:rPr>
              <a:t>preset</a:t>
            </a:r>
            <a:r>
              <a:rPr lang="en-US" sz="1400" b="0">
                <a:solidFill>
                  <a:schemeClr val="accent1"/>
                </a:solidFill>
                <a:latin typeface="Gotham Medium" panose="02000604030000020004" pitchFamily="50" charset="0"/>
              </a:rPr>
              <a:t> </a:t>
            </a:r>
            <a:r>
              <a:rPr lang="en-US" sz="1400" b="0">
                <a:latin typeface="Gotham Medium" panose="02000604030000020004" pitchFamily="50" charset="0"/>
              </a:rPr>
              <a:t>with </a:t>
            </a:r>
            <a:r>
              <a:rPr lang="en-US" sz="1400" b="1">
                <a:solidFill>
                  <a:schemeClr val="accent1"/>
                </a:solidFill>
                <a:latin typeface="Gotham Medium" panose="02000604030000020004" pitchFamily="50" charset="0"/>
              </a:rPr>
              <a:t>animations</a:t>
            </a:r>
          </a:p>
        </p:txBody>
      </p:sp>
      <p:sp>
        <p:nvSpPr>
          <p:cNvPr id="17" name="Text Placeholder 16"/>
          <p:cNvSpPr>
            <a:spLocks noGrp="1"/>
          </p:cNvSpPr>
          <p:nvPr>
            <p:ph type="body" sz="quarter" idx="12" hasCustomPrompt="1"/>
          </p:nvPr>
        </p:nvSpPr>
        <p:spPr>
          <a:xfrm>
            <a:off x="5181599" y="328230"/>
            <a:ext cx="6463307" cy="5990425"/>
          </a:xfrm>
        </p:spPr>
        <p:txBody>
          <a:bodyPr anchor="ctr"/>
          <a:lstStyle>
            <a:lvl1pPr algn="l">
              <a:lnSpc>
                <a:spcPct val="100000"/>
              </a:lnSpc>
              <a:defRPr sz="2400" baseline="0">
                <a:solidFill>
                  <a:schemeClr val="accent1"/>
                </a:solidFill>
                <a:latin typeface="+mn-lt"/>
              </a:defRPr>
            </a:lvl1pPr>
            <a:lvl2pPr algn="l">
              <a:defRPr sz="2400" b="0" i="0">
                <a:solidFill>
                  <a:schemeClr val="accent1"/>
                </a:solidFill>
                <a:latin typeface="Gotham Book" panose="02000604040000020004" pitchFamily="50" charset="0"/>
                <a:ea typeface="Gotham Book" panose="02000604040000020004" pitchFamily="50" charset="0"/>
                <a:cs typeface="Gotham Book" panose="02000604040000020004" pitchFamily="50" charset="0"/>
              </a:defRPr>
            </a:lvl2pPr>
            <a:lvl3pPr algn="l">
              <a:defRPr sz="2400" b="0" i="0">
                <a:solidFill>
                  <a:schemeClr val="accent1"/>
                </a:solidFill>
                <a:latin typeface="Gotham Book" panose="02000604040000020004" pitchFamily="50" charset="0"/>
                <a:ea typeface="Gotham Book" panose="02000604040000020004" pitchFamily="50" charset="0"/>
                <a:cs typeface="Gotham Book" panose="02000604040000020004" pitchFamily="50" charset="0"/>
              </a:defRPr>
            </a:lvl3pPr>
            <a:lvl4pPr algn="l">
              <a:defRPr sz="2400" b="0" i="0">
                <a:solidFill>
                  <a:schemeClr val="accent1"/>
                </a:solidFill>
                <a:latin typeface="Gotham Book" panose="02000604040000020004" pitchFamily="50" charset="0"/>
                <a:ea typeface="Gotham Book" panose="02000604040000020004" pitchFamily="50" charset="0"/>
                <a:cs typeface="Gotham Book" panose="02000604040000020004" pitchFamily="50" charset="0"/>
              </a:defRPr>
            </a:lvl4pPr>
            <a:lvl5pPr algn="l">
              <a:defRPr sz="2400" b="0" i="0">
                <a:solidFill>
                  <a:schemeClr val="accent1"/>
                </a:solidFill>
                <a:latin typeface="Gotham Book" panose="02000604040000020004" pitchFamily="50" charset="0"/>
                <a:ea typeface="Gotham Book" panose="02000604040000020004" pitchFamily="50" charset="0"/>
                <a:cs typeface="Gotham Book" panose="02000604040000020004" pitchFamily="50" charset="0"/>
              </a:defRPr>
            </a:lvl5pPr>
            <a:lvl6pPr>
              <a:defRPr>
                <a:solidFill>
                  <a:schemeClr val="accent1"/>
                </a:solidFill>
              </a:defRPr>
            </a:lvl6pPr>
            <a:lvl7pPr>
              <a:defRPr>
                <a:solidFill>
                  <a:schemeClr val="accent1"/>
                </a:solidFill>
              </a:defRPr>
            </a:lvl7pPr>
            <a:lvl8pPr>
              <a:defRPr>
                <a:solidFill>
                  <a:schemeClr val="accent1"/>
                </a:solidFill>
              </a:defRPr>
            </a:lvl8pPr>
            <a:lvl9pPr>
              <a:defRPr>
                <a:solidFill>
                  <a:schemeClr val="accent1"/>
                </a:solidFill>
              </a:defRPr>
            </a:lvl9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10" name="Text Placeholder 9"/>
          <p:cNvSpPr>
            <a:spLocks noGrp="1"/>
          </p:cNvSpPr>
          <p:nvPr>
            <p:ph type="body" sz="quarter" idx="13" hasCustomPrompt="1"/>
          </p:nvPr>
        </p:nvSpPr>
        <p:spPr>
          <a:xfrm>
            <a:off x="743782" y="1825869"/>
            <a:ext cx="3147933" cy="670243"/>
          </a:xfrm>
        </p:spPr>
        <p:txBody>
          <a:bodyPr anchor="b" anchorCtr="0"/>
          <a:lstStyle>
            <a:lvl1pPr marL="0" indent="0" algn="ctr">
              <a:buNone/>
              <a:defRPr sz="3600" baseline="0">
                <a:solidFill>
                  <a:schemeClr val="bg1"/>
                </a:solidFill>
                <a:latin typeface="+mj-lt"/>
              </a:defRPr>
            </a:lvl1pPr>
            <a:lvl2pPr marL="297073" indent="0" algn="ctr">
              <a:buNone/>
              <a:defRPr sz="3600">
                <a:latin typeface="+mj-lt"/>
              </a:defRPr>
            </a:lvl2pPr>
            <a:lvl3pPr marL="596176" indent="0" algn="ctr">
              <a:buNone/>
              <a:defRPr sz="3600">
                <a:latin typeface="+mj-lt"/>
              </a:defRPr>
            </a:lvl3pPr>
            <a:lvl4pPr marL="882650" indent="0" algn="ctr">
              <a:buNone/>
              <a:defRPr sz="3600">
                <a:latin typeface="+mj-lt"/>
              </a:defRPr>
            </a:lvl4pPr>
            <a:lvl5pPr marL="1096962" indent="0" algn="ctr">
              <a:buNone/>
              <a:defRPr sz="3600">
                <a:latin typeface="+mj-lt"/>
              </a:defRPr>
            </a:lvl5pPr>
          </a:lstStyle>
          <a:p>
            <a:pPr lvl="0"/>
            <a:r>
              <a:rPr lang="en-US"/>
              <a:t>Slide Title</a:t>
            </a:r>
          </a:p>
        </p:txBody>
      </p:sp>
    </p:spTree>
    <p:extLst>
      <p:ext uri="{BB962C8B-B14F-4D97-AF65-F5344CB8AC3E}">
        <p14:creationId xmlns:p14="http://schemas.microsoft.com/office/powerpoint/2010/main" val="1033937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0"/>
                                          </p:stCondLst>
                                        </p:cTn>
                                        <p:tgtEl>
                                          <p:spTgt spid="12"/>
                                        </p:tgtEl>
                                        <p:attrNameLst>
                                          <p:attrName>style.visibility</p:attrName>
                                        </p:attrNameLst>
                                      </p:cBhvr>
                                      <p:to>
                                        <p:strVal val="hidden"/>
                                      </p:to>
                                    </p:set>
                                  </p:childTnLst>
                                </p:cTn>
                              </p:par>
                              <p:par>
                                <p:cTn id="7" presetID="1" presetClass="entr" presetSubtype="0" fill="hold" nodeType="withEffect">
                                  <p:stCondLst>
                                    <p:cond delay="50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xit" presetSubtype="0" fill="hold" nodeType="withEffect">
                                  <p:stCondLst>
                                    <p:cond delay="5000"/>
                                  </p:stCondLst>
                                  <p:childTnLst>
                                    <p:set>
                                      <p:cBhvr>
                                        <p:cTn id="10" dur="1" fill="hold">
                                          <p:stCondLst>
                                            <p:cond delay="0"/>
                                          </p:stCondLst>
                                        </p:cTn>
                                        <p:tgtEl>
                                          <p:spTgt spid="11"/>
                                        </p:tgtEl>
                                        <p:attrNameLst>
                                          <p:attrName>style.visibility</p:attrName>
                                        </p:attrNameLst>
                                      </p:cBhvr>
                                      <p:to>
                                        <p:strVal val="hidden"/>
                                      </p:to>
                                    </p:set>
                                  </p:childTnLst>
                                </p:cTn>
                              </p:par>
                            </p:childTnLst>
                          </p:cTn>
                        </p:par>
                        <p:par>
                          <p:cTn id="11" fill="hold">
                            <p:stCondLst>
                              <p:cond delay="5000"/>
                            </p:stCondLst>
                            <p:childTnLst>
                              <p:par>
                                <p:cTn id="12" presetID="1" presetClass="entr" presetSubtype="0" fill="hold" nodeType="afterEffect">
                                  <p:stCondLst>
                                    <p:cond delay="0"/>
                                  </p:stCondLst>
                                  <p:childTnLst>
                                    <p:set>
                                      <p:cBhvr>
                                        <p:cTn id="13" dur="1" fill="hold">
                                          <p:stCondLst>
                                            <p:cond delay="0"/>
                                          </p:stCondLst>
                                        </p:cTn>
                                        <p:tgtEl>
                                          <p:spTgt spid="12"/>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17">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17">
                                            <p:txEl>
                                              <p:pRg st="0" end="0"/>
                                            </p:txEl>
                                          </p:spTgt>
                                        </p:tgtEl>
                                        <p:attrNameLst>
                                          <p:attrName>ppt_c</p:attrName>
                                        </p:attrNameLst>
                                      </p:cBhvr>
                                      <p:to>
                                        <a:schemeClr val="tx1"/>
                                      </p:to>
                                    </p:animClr>
                                  </p:sub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17">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17">
                                            <p:txEl>
                                              <p:pRg st="1" end="1"/>
                                            </p:txEl>
                                          </p:spTgt>
                                        </p:tgtEl>
                                        <p:attrNameLst>
                                          <p:attrName>ppt_c</p:attrName>
                                        </p:attrNameLst>
                                      </p:cBhvr>
                                      <p:to>
                                        <a:schemeClr val="tx1"/>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uiExpand="1" build="p" bldLvl="5">
        <p:tmplLst>
          <p:tmpl lvl="1">
            <p:tnLst>
              <p:par>
                <p:cTn presetID="1" presetClass="entr" presetSubtype="0" fill="hold" nodeType="clickEffect">
                  <p:stCondLst>
                    <p:cond delay="0"/>
                  </p:stCondLst>
                  <p:childTnLst>
                    <p:set>
                      <p:cBhvr>
                        <p:cTn dur="1" fill="hold">
                          <p:stCondLst>
                            <p:cond delay="0"/>
                          </p:stCondLst>
                        </p:cTn>
                        <p:tgtEl>
                          <p:spTgt spid="17"/>
                        </p:tgtEl>
                        <p:attrNameLst>
                          <p:attrName>style.visibility</p:attrName>
                        </p:attrNameLst>
                      </p:cBhvr>
                      <p:to>
                        <p:strVal val="visible"/>
                      </p:to>
                    </p:set>
                  </p:childTnLst>
                  <p:subTnLst>
                    <p:animClr clrSpc="rgb" dir="cw">
                      <p:cBhvr override="childStyle">
                        <p:cTn dur="1" fill="hold" display="0" masterRel="nextClick" afterEffect="1"/>
                        <p:tgtEl>
                          <p:spTgt spid="17"/>
                        </p:tgtEl>
                        <p:attrNameLst>
                          <p:attrName>ppt_c</p:attrName>
                        </p:attrNameLst>
                      </p:cBhvr>
                      <p:to>
                        <a:schemeClr val="tx1"/>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17"/>
                        </p:tgtEl>
                        <p:attrNameLst>
                          <p:attrName>style.visibility</p:attrName>
                        </p:attrNameLst>
                      </p:cBhvr>
                      <p:to>
                        <p:strVal val="visible"/>
                      </p:to>
                    </p:set>
                  </p:childTnLst>
                  <p:subTnLst>
                    <p:animClr clrSpc="rgb" dir="cw">
                      <p:cBhvr override="childStyle">
                        <p:cTn dur="1" fill="hold" display="0" masterRel="nextClick" afterEffect="1"/>
                        <p:tgtEl>
                          <p:spTgt spid="17"/>
                        </p:tgtEl>
                        <p:attrNameLst>
                          <p:attrName>ppt_c</p:attrName>
                        </p:attrNameLst>
                      </p:cBhvr>
                      <p:to>
                        <a:schemeClr val="tx1"/>
                      </p:to>
                    </p:animClr>
                  </p:subTnLst>
                </p:cTn>
              </p:par>
            </p:tnLst>
          </p:tmpl>
        </p:tmplLst>
      </p:bldP>
    </p:bldLst>
  </p:timing>
  <p:extLst>
    <p:ext uri="{DCECCB84-F9BA-43D5-87BE-67443E8EF086}">
      <p15:sldGuideLst xmlns:p15="http://schemas.microsoft.com/office/powerpoint/2012/main">
        <p15:guide id="1" orient="horz" pos="2160">
          <p15:clr>
            <a:srgbClr val="FBAE40"/>
          </p15:clr>
        </p15:guide>
        <p15:guide id="2" pos="3264">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ontent Left | Title/Image Right">
    <p:spTree>
      <p:nvGrpSpPr>
        <p:cNvPr id="1" name=""/>
        <p:cNvGrpSpPr/>
        <p:nvPr/>
      </p:nvGrpSpPr>
      <p:grpSpPr>
        <a:xfrm>
          <a:off x="0" y="0"/>
          <a:ext cx="0" cy="0"/>
          <a:chOff x="0" y="0"/>
          <a:chExt cx="0" cy="0"/>
        </a:xfrm>
      </p:grpSpPr>
      <p:sp>
        <p:nvSpPr>
          <p:cNvPr id="17" name="Text Placeholder 16"/>
          <p:cNvSpPr>
            <a:spLocks noGrp="1"/>
          </p:cNvSpPr>
          <p:nvPr>
            <p:ph type="body" sz="quarter" idx="12" hasCustomPrompt="1"/>
          </p:nvPr>
        </p:nvSpPr>
        <p:spPr>
          <a:xfrm>
            <a:off x="473528" y="426704"/>
            <a:ext cx="3518807" cy="5990425"/>
          </a:xfrm>
        </p:spPr>
        <p:txBody>
          <a:bodyPr anchor="ctr"/>
          <a:lstStyle>
            <a:lvl1pPr algn="r">
              <a:defRPr sz="2400">
                <a:solidFill>
                  <a:schemeClr val="accent1"/>
                </a:solidFill>
                <a:latin typeface="+mn-lt"/>
              </a:defRPr>
            </a:lvl1pPr>
            <a:lvl2pPr marL="586003" indent="-288930" algn="r">
              <a:buFont typeface="Myriad Pro" panose="020B0503030403020204" pitchFamily="34" charset="0"/>
              <a:buChar char=" "/>
              <a:defRPr sz="2400" b="0" i="0">
                <a:solidFill>
                  <a:schemeClr val="accent1"/>
                </a:solidFill>
                <a:latin typeface="Gotham Book" panose="02000604040000020004" pitchFamily="50" charset="0"/>
                <a:ea typeface="Gotham Book" panose="02000604040000020004" pitchFamily="50" charset="0"/>
                <a:cs typeface="Gotham Book" panose="02000604040000020004" pitchFamily="50" charset="0"/>
              </a:defRPr>
            </a:lvl2pPr>
            <a:lvl3pPr marL="883074" indent="-286898" algn="r">
              <a:buFont typeface="Myriad Pro" panose="020B0503030403020204" pitchFamily="34" charset="0"/>
              <a:buChar char=" "/>
              <a:defRPr sz="2400" b="0" i="0">
                <a:solidFill>
                  <a:schemeClr val="accent1"/>
                </a:solidFill>
                <a:latin typeface="Gotham Book" panose="02000604040000020004" pitchFamily="50" charset="0"/>
                <a:ea typeface="Gotham Book" panose="02000604040000020004" pitchFamily="50" charset="0"/>
                <a:cs typeface="Gotham Book" panose="02000604040000020004" pitchFamily="50" charset="0"/>
              </a:defRPr>
            </a:lvl3pPr>
            <a:lvl4pPr marL="1096724" indent="-213648" algn="r">
              <a:buFont typeface="Myriad Pro" panose="020B0503030403020204" pitchFamily="34" charset="0"/>
              <a:buChar char=" "/>
              <a:defRPr sz="2400" b="0" i="0">
                <a:solidFill>
                  <a:schemeClr val="accent1"/>
                </a:solidFill>
                <a:latin typeface="Gotham Book" panose="02000604040000020004" pitchFamily="50" charset="0"/>
                <a:ea typeface="Gotham Book" panose="02000604040000020004" pitchFamily="50" charset="0"/>
                <a:cs typeface="Gotham Book" panose="02000604040000020004" pitchFamily="50" charset="0"/>
              </a:defRPr>
            </a:lvl4pPr>
            <a:lvl5pPr marL="1096722" indent="0" algn="r">
              <a:buFont typeface="Myriad Pro" panose="020B0503030403020204" pitchFamily="34" charset="0"/>
              <a:buNone/>
              <a:defRPr sz="2400" b="0" i="0">
                <a:solidFill>
                  <a:schemeClr val="accent1"/>
                </a:solidFill>
                <a:latin typeface="Gotham Book" panose="02000604040000020004" pitchFamily="50" charset="0"/>
                <a:ea typeface="Gotham Book" panose="02000604040000020004" pitchFamily="50" charset="0"/>
                <a:cs typeface="Gotham Book" panose="02000604040000020004" pitchFamily="50" charset="0"/>
              </a:defRPr>
            </a:lvl5pPr>
          </a:lstStyle>
          <a:p>
            <a:pPr lvl="0"/>
            <a:r>
              <a:rPr lang="en-US"/>
              <a:t>Click to add short text </a:t>
            </a:r>
          </a:p>
          <a:p>
            <a:pPr lvl="1"/>
            <a:r>
              <a:rPr lang="en-US"/>
              <a:t>Second level</a:t>
            </a:r>
          </a:p>
          <a:p>
            <a:pPr lvl="2"/>
            <a:r>
              <a:rPr lang="en-US"/>
              <a:t>Third level</a:t>
            </a:r>
          </a:p>
          <a:p>
            <a:pPr lvl="3"/>
            <a:r>
              <a:rPr lang="en-US"/>
              <a:t>Fourth level</a:t>
            </a:r>
          </a:p>
          <a:p>
            <a:pPr lvl="4"/>
            <a:r>
              <a:rPr lang="en-US"/>
              <a:t>Fifth level</a:t>
            </a:r>
          </a:p>
        </p:txBody>
      </p:sp>
      <p:cxnSp>
        <p:nvCxnSpPr>
          <p:cNvPr id="4" name="Straight Connector 3"/>
          <p:cNvCxnSpPr/>
          <p:nvPr userDrawn="1"/>
        </p:nvCxnSpPr>
        <p:spPr>
          <a:xfrm>
            <a:off x="4584700" y="426704"/>
            <a:ext cx="0" cy="5990425"/>
          </a:xfrm>
          <a:prstGeom prst="line">
            <a:avLst/>
          </a:prstGeom>
          <a:ln>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3" name="Content Placeholder 2"/>
          <p:cNvSpPr>
            <a:spLocks noGrp="1"/>
          </p:cNvSpPr>
          <p:nvPr>
            <p:ph sz="quarter" idx="14" hasCustomPrompt="1"/>
          </p:nvPr>
        </p:nvSpPr>
        <p:spPr>
          <a:xfrm>
            <a:off x="5069711" y="1598903"/>
            <a:ext cx="6273479" cy="3646025"/>
          </a:xfrm>
        </p:spPr>
        <p:txBody>
          <a:bodyPr anchor="ctr"/>
          <a:lstStyle>
            <a:lvl1pPr>
              <a:lnSpc>
                <a:spcPct val="100000"/>
              </a:lnSpc>
              <a:defRPr sz="3600" b="0" i="0">
                <a:latin typeface="+mj-lt"/>
                <a:ea typeface="Gotham Light" charset="0"/>
                <a:cs typeface="Gotham Light" charset="0"/>
              </a:defRPr>
            </a:lvl1pPr>
          </a:lstStyle>
          <a:p>
            <a:pPr lvl="0"/>
            <a:r>
              <a:rPr lang="en-US"/>
              <a:t>Click to Add Title or Click Icon to Add Graphic</a:t>
            </a:r>
          </a:p>
        </p:txBody>
      </p:sp>
      <p:sp>
        <p:nvSpPr>
          <p:cNvPr id="5" name="Rectangle 4"/>
          <p:cNvSpPr/>
          <p:nvPr userDrawn="1"/>
        </p:nvSpPr>
        <p:spPr>
          <a:xfrm>
            <a:off x="-1463041" y="0"/>
            <a:ext cx="1463041" cy="738664"/>
          </a:xfrm>
          <a:prstGeom prst="rect">
            <a:avLst/>
          </a:prstGeom>
        </p:spPr>
        <p:txBody>
          <a:bodyPr wrap="square">
            <a:spAutoFit/>
          </a:bodyPr>
          <a:lstStyle/>
          <a:p>
            <a:pPr algn="r"/>
            <a:r>
              <a:rPr lang="en-US" sz="1400" b="0">
                <a:latin typeface="Gotham Medium" panose="02000604030000020004" pitchFamily="50" charset="0"/>
              </a:rPr>
              <a:t>This slide is </a:t>
            </a:r>
            <a:r>
              <a:rPr lang="en-US" sz="1400" b="1">
                <a:solidFill>
                  <a:schemeClr val="accent1"/>
                </a:solidFill>
                <a:latin typeface="Gotham Medium" panose="02000604030000020004" pitchFamily="50" charset="0"/>
              </a:rPr>
              <a:t>preset</a:t>
            </a:r>
            <a:r>
              <a:rPr lang="en-US" sz="1400" b="0">
                <a:solidFill>
                  <a:schemeClr val="accent1"/>
                </a:solidFill>
                <a:latin typeface="Gotham Medium" panose="02000604030000020004" pitchFamily="50" charset="0"/>
              </a:rPr>
              <a:t> </a:t>
            </a:r>
            <a:r>
              <a:rPr lang="en-US" sz="1400" b="0">
                <a:latin typeface="Gotham Medium" panose="02000604030000020004" pitchFamily="50" charset="0"/>
              </a:rPr>
              <a:t>with </a:t>
            </a:r>
            <a:r>
              <a:rPr lang="en-US" sz="1400" b="1">
                <a:solidFill>
                  <a:schemeClr val="accent1"/>
                </a:solidFill>
                <a:latin typeface="Gotham Medium" panose="02000604030000020004" pitchFamily="50" charset="0"/>
              </a:rPr>
              <a:t>animations</a:t>
            </a:r>
          </a:p>
        </p:txBody>
      </p:sp>
    </p:spTree>
    <p:extLst>
      <p:ext uri="{BB962C8B-B14F-4D97-AF65-F5344CB8AC3E}">
        <p14:creationId xmlns:p14="http://schemas.microsoft.com/office/powerpoint/2010/main" val="3031691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17">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17">
                                            <p:txEl>
                                              <p:pRg st="1" end="1"/>
                                            </p:txEl>
                                          </p:spTgt>
                                        </p:tgtEl>
                                        <p:attrNameLst>
                                          <p:attrName>ppt_c</p:attrName>
                                        </p:attrNameLst>
                                      </p:cBhvr>
                                      <p:to>
                                        <a:schemeClr val="tx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17">
                                            <p:txEl>
                                              <p:pRg st="2" end="2"/>
                                            </p:txEl>
                                          </p:spTgt>
                                        </p:tgtEl>
                                        <p:attrNameLst>
                                          <p:attrName>ppt_c</p:attrName>
                                        </p:attrNameLst>
                                      </p:cBhvr>
                                      <p:to>
                                        <a:schemeClr val="tx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17">
                                            <p:txEl>
                                              <p:pRg st="3" end="3"/>
                                            </p:txEl>
                                          </p:spTgt>
                                        </p:tgtEl>
                                        <p:attrNameLst>
                                          <p:attrName>ppt_c</p:attrName>
                                        </p:attrNameLst>
                                      </p:cBhvr>
                                      <p:to>
                                        <a:schemeClr val="tx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17">
                                            <p:txEl>
                                              <p:pRg st="4" end="4"/>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uild="p">
        <p:tmplLst>
          <p:tmpl lvl="1">
            <p:tnLst>
              <p:par>
                <p:cTn presetID="1" presetClass="entr" presetSubtype="0" fill="hold" nodeType="clickEffect">
                  <p:stCondLst>
                    <p:cond delay="0"/>
                  </p:stCondLst>
                  <p:childTnLst>
                    <p:set>
                      <p:cBhvr>
                        <p:cTn dur="1" fill="hold">
                          <p:stCondLst>
                            <p:cond delay="0"/>
                          </p:stCondLst>
                        </p:cTn>
                        <p:tgtEl>
                          <p:spTgt spid="17"/>
                        </p:tgtEl>
                        <p:attrNameLst>
                          <p:attrName>style.visibility</p:attrName>
                        </p:attrNameLst>
                      </p:cBhvr>
                      <p:to>
                        <p:strVal val="visible"/>
                      </p:to>
                    </p:set>
                  </p:childTnLst>
                  <p:subTnLst>
                    <p:animClr clrSpc="rgb" dir="cw">
                      <p:cBhvr override="childStyle">
                        <p:cTn dur="1" fill="hold" display="0" masterRel="nextClick" afterEffect="1"/>
                        <p:tgtEl>
                          <p:spTgt spid="17"/>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17"/>
                        </p:tgtEl>
                        <p:attrNameLst>
                          <p:attrName>style.visibility</p:attrName>
                        </p:attrNameLst>
                      </p:cBhvr>
                      <p:to>
                        <p:strVal val="visible"/>
                      </p:to>
                    </p:set>
                  </p:childTnLst>
                  <p:subTnLst>
                    <p:animClr clrSpc="rgb" dir="cw">
                      <p:cBhvr override="childStyle">
                        <p:cTn dur="1" fill="hold" display="0" masterRel="nextClick" afterEffect="1"/>
                        <p:tgtEl>
                          <p:spTgt spid="17"/>
                        </p:tgtEl>
                        <p:attrNameLst>
                          <p:attrName>ppt_c</p:attrName>
                        </p:attrNameLst>
                      </p:cBhvr>
                      <p:to>
                        <a:schemeClr val="tx2"/>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17"/>
                        </p:tgtEl>
                        <p:attrNameLst>
                          <p:attrName>style.visibility</p:attrName>
                        </p:attrNameLst>
                      </p:cBhvr>
                      <p:to>
                        <p:strVal val="visible"/>
                      </p:to>
                    </p:set>
                  </p:childTnLst>
                  <p:subTnLst>
                    <p:animClr clrSpc="rgb" dir="cw">
                      <p:cBhvr override="childStyle">
                        <p:cTn dur="1" fill="hold" display="0" masterRel="nextClick" afterEffect="1"/>
                        <p:tgtEl>
                          <p:spTgt spid="17"/>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17"/>
                        </p:tgtEl>
                        <p:attrNameLst>
                          <p:attrName>style.visibility</p:attrName>
                        </p:attrNameLst>
                      </p:cBhvr>
                      <p:to>
                        <p:strVal val="visible"/>
                      </p:to>
                    </p:set>
                  </p:childTnLst>
                  <p:subTnLst>
                    <p:animClr clrSpc="rgb" dir="cw">
                      <p:cBhvr override="childStyle">
                        <p:cTn dur="1" fill="hold" display="0" masterRel="nextClick" afterEffect="1"/>
                        <p:tgtEl>
                          <p:spTgt spid="17"/>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17"/>
                        </p:tgtEl>
                        <p:attrNameLst>
                          <p:attrName>style.visibility</p:attrName>
                        </p:attrNameLst>
                      </p:cBhvr>
                      <p:to>
                        <p:strVal val="visible"/>
                      </p:to>
                    </p:set>
                  </p:childTnLst>
                </p:cTn>
              </p:par>
            </p:tnLst>
          </p:tmpl>
        </p:tmplLst>
      </p:bldP>
    </p:bld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creenshot/right - no animation">
    <p:spTree>
      <p:nvGrpSpPr>
        <p:cNvPr id="1" name=""/>
        <p:cNvGrpSpPr/>
        <p:nvPr/>
      </p:nvGrpSpPr>
      <p:grpSpPr>
        <a:xfrm>
          <a:off x="0" y="0"/>
          <a:ext cx="0" cy="0"/>
          <a:chOff x="0" y="0"/>
          <a:chExt cx="0" cy="0"/>
        </a:xfrm>
      </p:grpSpPr>
      <p:sp>
        <p:nvSpPr>
          <p:cNvPr id="17" name="Text Placeholder 16"/>
          <p:cNvSpPr>
            <a:spLocks noGrp="1"/>
          </p:cNvSpPr>
          <p:nvPr>
            <p:ph type="body" sz="quarter" idx="12" hasCustomPrompt="1"/>
          </p:nvPr>
        </p:nvSpPr>
        <p:spPr>
          <a:xfrm>
            <a:off x="473528" y="426704"/>
            <a:ext cx="3518807" cy="5990425"/>
          </a:xfrm>
        </p:spPr>
        <p:txBody>
          <a:bodyPr anchor="ctr"/>
          <a:lstStyle>
            <a:lvl1pPr algn="r">
              <a:defRPr sz="2400">
                <a:solidFill>
                  <a:schemeClr val="tx1"/>
                </a:solidFill>
                <a:latin typeface="+mj-lt"/>
              </a:defRPr>
            </a:lvl1pPr>
            <a:lvl2pPr marL="586003" indent="-288930" algn="r">
              <a:buFont typeface="Myriad Pro" panose="020B0503030403020204" pitchFamily="34" charset="0"/>
              <a:buChar char=" "/>
              <a:defRPr sz="2400" b="0" i="0">
                <a:solidFill>
                  <a:schemeClr val="accent1"/>
                </a:solidFill>
                <a:latin typeface="Gotham Book" panose="02000604040000020004" pitchFamily="50" charset="0"/>
                <a:ea typeface="Gotham Book" panose="02000604040000020004" pitchFamily="50" charset="0"/>
                <a:cs typeface="Gotham Book" panose="02000604040000020004" pitchFamily="50" charset="0"/>
              </a:defRPr>
            </a:lvl2pPr>
            <a:lvl3pPr marL="883074" indent="-286898" algn="r">
              <a:buFont typeface="Myriad Pro" panose="020B0503030403020204" pitchFamily="34" charset="0"/>
              <a:buChar char=" "/>
              <a:defRPr sz="2400" b="0" i="0">
                <a:solidFill>
                  <a:schemeClr val="accent1"/>
                </a:solidFill>
                <a:latin typeface="Gotham Book" panose="02000604040000020004" pitchFamily="50" charset="0"/>
                <a:ea typeface="Gotham Book" panose="02000604040000020004" pitchFamily="50" charset="0"/>
                <a:cs typeface="Gotham Book" panose="02000604040000020004" pitchFamily="50" charset="0"/>
              </a:defRPr>
            </a:lvl3pPr>
            <a:lvl4pPr marL="1096724" indent="-213648" algn="r">
              <a:buFont typeface="Myriad Pro" panose="020B0503030403020204" pitchFamily="34" charset="0"/>
              <a:buChar char=" "/>
              <a:defRPr sz="2400" b="0" i="0">
                <a:solidFill>
                  <a:schemeClr val="accent1"/>
                </a:solidFill>
                <a:latin typeface="Gotham Book" panose="02000604040000020004" pitchFamily="50" charset="0"/>
                <a:ea typeface="Gotham Book" panose="02000604040000020004" pitchFamily="50" charset="0"/>
                <a:cs typeface="Gotham Book" panose="02000604040000020004" pitchFamily="50" charset="0"/>
              </a:defRPr>
            </a:lvl4pPr>
            <a:lvl5pPr marL="1096722" indent="0" algn="r">
              <a:buFont typeface="Myriad Pro" panose="020B0503030403020204" pitchFamily="34" charset="0"/>
              <a:buNone/>
              <a:defRPr sz="2400" b="0" i="0">
                <a:solidFill>
                  <a:schemeClr val="accent1"/>
                </a:solidFill>
                <a:latin typeface="Gotham Book" panose="02000604040000020004" pitchFamily="50" charset="0"/>
                <a:ea typeface="Gotham Book" panose="02000604040000020004" pitchFamily="50" charset="0"/>
                <a:cs typeface="Gotham Book" panose="02000604040000020004" pitchFamily="50" charset="0"/>
              </a:defRPr>
            </a:lvl5pPr>
          </a:lstStyle>
          <a:p>
            <a:pPr lvl="0"/>
            <a:r>
              <a:rPr lang="en-US"/>
              <a:t>Click to add short text </a:t>
            </a:r>
          </a:p>
        </p:txBody>
      </p:sp>
      <p:cxnSp>
        <p:nvCxnSpPr>
          <p:cNvPr id="4" name="Straight Connector 3"/>
          <p:cNvCxnSpPr/>
          <p:nvPr userDrawn="1"/>
        </p:nvCxnSpPr>
        <p:spPr>
          <a:xfrm>
            <a:off x="4584700" y="426704"/>
            <a:ext cx="0" cy="5990425"/>
          </a:xfrm>
          <a:prstGeom prst="line">
            <a:avLst/>
          </a:prstGeom>
          <a:ln>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3" name="Content Placeholder 2"/>
          <p:cNvSpPr>
            <a:spLocks noGrp="1"/>
          </p:cNvSpPr>
          <p:nvPr>
            <p:ph sz="quarter" idx="14" hasCustomPrompt="1"/>
          </p:nvPr>
        </p:nvSpPr>
        <p:spPr>
          <a:xfrm>
            <a:off x="5069711" y="1598903"/>
            <a:ext cx="6273479" cy="3646025"/>
          </a:xfrm>
        </p:spPr>
        <p:txBody>
          <a:bodyPr anchor="ctr"/>
          <a:lstStyle>
            <a:lvl1pPr>
              <a:lnSpc>
                <a:spcPct val="100000"/>
              </a:lnSpc>
              <a:defRPr sz="3600" b="0" i="0">
                <a:latin typeface="+mj-lt"/>
                <a:ea typeface="Gotham Light" charset="0"/>
                <a:cs typeface="Gotham Light" charset="0"/>
              </a:defRPr>
            </a:lvl1pPr>
          </a:lstStyle>
          <a:p>
            <a:pPr lvl="0"/>
            <a:r>
              <a:rPr lang="en-US"/>
              <a:t>Click to Add Title or Click Icon to Add Graphic</a:t>
            </a:r>
          </a:p>
        </p:txBody>
      </p:sp>
      <p:sp>
        <p:nvSpPr>
          <p:cNvPr id="5" name="Rectangle 4"/>
          <p:cNvSpPr/>
          <p:nvPr userDrawn="1"/>
        </p:nvSpPr>
        <p:spPr>
          <a:xfrm>
            <a:off x="-1463041" y="0"/>
            <a:ext cx="1463041" cy="738664"/>
          </a:xfrm>
          <a:prstGeom prst="rect">
            <a:avLst/>
          </a:prstGeom>
        </p:spPr>
        <p:txBody>
          <a:bodyPr wrap="square">
            <a:spAutoFit/>
          </a:bodyPr>
          <a:lstStyle/>
          <a:p>
            <a:pPr algn="r"/>
            <a:r>
              <a:rPr lang="en-US" sz="1400" b="0">
                <a:latin typeface="Gotham Medium" panose="02000604030000020004" pitchFamily="50" charset="0"/>
              </a:rPr>
              <a:t>This slide is </a:t>
            </a:r>
            <a:r>
              <a:rPr lang="en-US" sz="1400" b="1">
                <a:solidFill>
                  <a:schemeClr val="accent1"/>
                </a:solidFill>
                <a:latin typeface="Gotham Medium" panose="02000604030000020004" pitchFamily="50" charset="0"/>
              </a:rPr>
              <a:t>preset</a:t>
            </a:r>
            <a:r>
              <a:rPr lang="en-US" sz="1400" b="0">
                <a:solidFill>
                  <a:schemeClr val="accent1"/>
                </a:solidFill>
                <a:latin typeface="Gotham Medium" panose="02000604030000020004" pitchFamily="50" charset="0"/>
              </a:rPr>
              <a:t> </a:t>
            </a:r>
            <a:r>
              <a:rPr lang="en-US" sz="1400" b="0">
                <a:latin typeface="Gotham Medium" panose="02000604030000020004" pitchFamily="50" charset="0"/>
              </a:rPr>
              <a:t>with </a:t>
            </a:r>
            <a:r>
              <a:rPr lang="en-US" sz="1400" b="1">
                <a:solidFill>
                  <a:schemeClr val="accent1"/>
                </a:solidFill>
                <a:latin typeface="Gotham Medium" panose="02000604030000020004" pitchFamily="50" charset="0"/>
              </a:rPr>
              <a:t>animations</a:t>
            </a:r>
          </a:p>
        </p:txBody>
      </p:sp>
    </p:spTree>
    <p:extLst>
      <p:ext uri="{BB962C8B-B14F-4D97-AF65-F5344CB8AC3E}">
        <p14:creationId xmlns:p14="http://schemas.microsoft.com/office/powerpoint/2010/main" val="377005809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Image Left | Content Right">
    <p:spTree>
      <p:nvGrpSpPr>
        <p:cNvPr id="1" name=""/>
        <p:cNvGrpSpPr/>
        <p:nvPr/>
      </p:nvGrpSpPr>
      <p:grpSpPr>
        <a:xfrm>
          <a:off x="0" y="0"/>
          <a:ext cx="0" cy="0"/>
          <a:chOff x="0" y="0"/>
          <a:chExt cx="0" cy="0"/>
        </a:xfrm>
      </p:grpSpPr>
      <p:sp>
        <p:nvSpPr>
          <p:cNvPr id="17" name="Text Placeholder 16"/>
          <p:cNvSpPr>
            <a:spLocks noGrp="1"/>
          </p:cNvSpPr>
          <p:nvPr>
            <p:ph type="body" sz="quarter" idx="12" hasCustomPrompt="1"/>
          </p:nvPr>
        </p:nvSpPr>
        <p:spPr>
          <a:xfrm>
            <a:off x="5037364" y="426704"/>
            <a:ext cx="6776355" cy="5990425"/>
          </a:xfrm>
        </p:spPr>
        <p:txBody>
          <a:bodyPr anchor="ctr"/>
          <a:lstStyle>
            <a:lvl1pPr algn="l">
              <a:lnSpc>
                <a:spcPct val="100000"/>
              </a:lnSpc>
              <a:defRPr sz="2400">
                <a:solidFill>
                  <a:schemeClr val="accent1"/>
                </a:solidFill>
                <a:latin typeface="+mn-lt"/>
              </a:defRPr>
            </a:lvl1pPr>
            <a:lvl2pPr algn="l">
              <a:defRPr sz="2400" b="0" i="0">
                <a:solidFill>
                  <a:schemeClr val="accent1"/>
                </a:solidFill>
                <a:latin typeface="Gotham Book" panose="02000604040000020004" pitchFamily="50" charset="0"/>
                <a:ea typeface="Gotham Book" panose="02000604040000020004" pitchFamily="50" charset="0"/>
                <a:cs typeface="Gotham Book" panose="02000604040000020004" pitchFamily="50" charset="0"/>
              </a:defRPr>
            </a:lvl2pPr>
            <a:lvl3pPr algn="l">
              <a:defRPr sz="2400" b="0" i="0">
                <a:solidFill>
                  <a:schemeClr val="accent1"/>
                </a:solidFill>
                <a:latin typeface="Gotham Book" panose="02000604040000020004" pitchFamily="50" charset="0"/>
                <a:ea typeface="Gotham Book" panose="02000604040000020004" pitchFamily="50" charset="0"/>
                <a:cs typeface="Gotham Book" panose="02000604040000020004" pitchFamily="50" charset="0"/>
              </a:defRPr>
            </a:lvl3pPr>
            <a:lvl4pPr algn="l">
              <a:defRPr sz="2400" b="0" i="0">
                <a:solidFill>
                  <a:schemeClr val="accent1"/>
                </a:solidFill>
                <a:latin typeface="Gotham Book" panose="02000604040000020004" pitchFamily="50" charset="0"/>
                <a:ea typeface="Gotham Book" panose="02000604040000020004" pitchFamily="50" charset="0"/>
                <a:cs typeface="Gotham Book" panose="02000604040000020004" pitchFamily="50" charset="0"/>
              </a:defRPr>
            </a:lvl4pPr>
            <a:lvl5pPr algn="l">
              <a:defRPr sz="2400" b="0" i="0">
                <a:solidFill>
                  <a:schemeClr val="accent1"/>
                </a:solidFill>
                <a:latin typeface="Gotham Book" panose="02000604040000020004" pitchFamily="50" charset="0"/>
                <a:ea typeface="Gotham Book" panose="02000604040000020004" pitchFamily="50" charset="0"/>
                <a:cs typeface="Gotham Book" panose="02000604040000020004" pitchFamily="50" charset="0"/>
              </a:defRPr>
            </a:lvl5pPr>
            <a:lvl6pPr marL="1427163" indent="0">
              <a:buNone/>
              <a:defRPr>
                <a:solidFill>
                  <a:schemeClr val="accent1"/>
                </a:solidFill>
              </a:defRPr>
            </a:lvl6pPr>
            <a:lvl7pPr>
              <a:defRPr>
                <a:solidFill>
                  <a:schemeClr val="accent1"/>
                </a:solidFill>
              </a:defRPr>
            </a:lvl7pPr>
            <a:lvl8pPr>
              <a:defRPr>
                <a:solidFill>
                  <a:schemeClr val="accent1"/>
                </a:solidFill>
              </a:defRPr>
            </a:lvl8pPr>
            <a:lvl9pPr marL="2286000" indent="0">
              <a:buNone/>
              <a:defRPr>
                <a:solidFill>
                  <a:schemeClr val="accent1"/>
                </a:solidFill>
              </a:defRPr>
            </a:lvl9pPr>
          </a:lstStyle>
          <a:p>
            <a:pPr lvl="0"/>
            <a:r>
              <a:rPr lang="en-US"/>
              <a:t>Click to add longer text </a:t>
            </a:r>
          </a:p>
          <a:p>
            <a:pPr lvl="1"/>
            <a:r>
              <a:rPr lang="en-US"/>
              <a:t>Second level</a:t>
            </a:r>
          </a:p>
          <a:p>
            <a:pPr lvl="2"/>
            <a:r>
              <a:rPr lang="en-US"/>
              <a:t>Third level</a:t>
            </a:r>
          </a:p>
          <a:p>
            <a:pPr lvl="3"/>
            <a:r>
              <a:rPr lang="en-US"/>
              <a:t>Fourth level</a:t>
            </a:r>
          </a:p>
          <a:p>
            <a:pPr lvl="4"/>
            <a:r>
              <a:rPr lang="en-US"/>
              <a:t>Fifth level</a:t>
            </a:r>
          </a:p>
        </p:txBody>
      </p:sp>
      <p:cxnSp>
        <p:nvCxnSpPr>
          <p:cNvPr id="5" name="Straight Connector 4"/>
          <p:cNvCxnSpPr/>
          <p:nvPr userDrawn="1"/>
        </p:nvCxnSpPr>
        <p:spPr>
          <a:xfrm>
            <a:off x="4584700" y="426704"/>
            <a:ext cx="0" cy="5990425"/>
          </a:xfrm>
          <a:prstGeom prst="line">
            <a:avLst/>
          </a:prstGeom>
          <a:ln>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7" name="Content Placeholder 2"/>
          <p:cNvSpPr>
            <a:spLocks noGrp="1"/>
          </p:cNvSpPr>
          <p:nvPr>
            <p:ph sz="quarter" idx="14" hasCustomPrompt="1"/>
          </p:nvPr>
        </p:nvSpPr>
        <p:spPr>
          <a:xfrm>
            <a:off x="748145" y="1598903"/>
            <a:ext cx="3383892" cy="3646025"/>
          </a:xfrm>
        </p:spPr>
        <p:txBody>
          <a:bodyPr anchor="ctr"/>
          <a:lstStyle>
            <a:lvl1pPr algn="r">
              <a:lnSpc>
                <a:spcPct val="100000"/>
              </a:lnSpc>
              <a:defRPr sz="3600" b="0" i="0">
                <a:latin typeface="+mj-lt"/>
                <a:ea typeface="Gotham Rounded Light" charset="0"/>
                <a:cs typeface="Gotham Rounded Light" charset="0"/>
              </a:defRPr>
            </a:lvl1pPr>
          </a:lstStyle>
          <a:p>
            <a:pPr lvl="0"/>
            <a:r>
              <a:rPr lang="en-US"/>
              <a:t>Click to Add Title or Click Icon to Add Graphic</a:t>
            </a:r>
          </a:p>
        </p:txBody>
      </p:sp>
      <p:sp>
        <p:nvSpPr>
          <p:cNvPr id="6" name="Rectangle 5"/>
          <p:cNvSpPr/>
          <p:nvPr userDrawn="1"/>
        </p:nvSpPr>
        <p:spPr>
          <a:xfrm>
            <a:off x="-1463041" y="0"/>
            <a:ext cx="1463041" cy="738664"/>
          </a:xfrm>
          <a:prstGeom prst="rect">
            <a:avLst/>
          </a:prstGeom>
        </p:spPr>
        <p:txBody>
          <a:bodyPr wrap="square">
            <a:spAutoFit/>
          </a:bodyPr>
          <a:lstStyle/>
          <a:p>
            <a:pPr algn="r"/>
            <a:r>
              <a:rPr lang="en-US" sz="1400" b="0">
                <a:latin typeface="Gotham Medium" panose="02000604030000020004" pitchFamily="50" charset="0"/>
              </a:rPr>
              <a:t>This slide is </a:t>
            </a:r>
            <a:r>
              <a:rPr lang="en-US" sz="1400" b="1">
                <a:solidFill>
                  <a:schemeClr val="accent1"/>
                </a:solidFill>
                <a:latin typeface="Gotham Medium" panose="02000604030000020004" pitchFamily="50" charset="0"/>
              </a:rPr>
              <a:t>preset</a:t>
            </a:r>
            <a:r>
              <a:rPr lang="en-US" sz="1400" b="0">
                <a:solidFill>
                  <a:schemeClr val="accent1"/>
                </a:solidFill>
                <a:latin typeface="Gotham Medium" panose="02000604030000020004" pitchFamily="50" charset="0"/>
              </a:rPr>
              <a:t> </a:t>
            </a:r>
            <a:r>
              <a:rPr lang="en-US" sz="1400" b="0">
                <a:latin typeface="Gotham Medium" panose="02000604030000020004" pitchFamily="50" charset="0"/>
              </a:rPr>
              <a:t>with </a:t>
            </a:r>
            <a:r>
              <a:rPr lang="en-US" sz="1400" b="1">
                <a:solidFill>
                  <a:schemeClr val="accent1"/>
                </a:solidFill>
                <a:latin typeface="Gotham Medium" panose="02000604030000020004" pitchFamily="50" charset="0"/>
              </a:rPr>
              <a:t>animations</a:t>
            </a:r>
          </a:p>
        </p:txBody>
      </p:sp>
    </p:spTree>
    <p:extLst>
      <p:ext uri="{BB962C8B-B14F-4D97-AF65-F5344CB8AC3E}">
        <p14:creationId xmlns:p14="http://schemas.microsoft.com/office/powerpoint/2010/main" val="904003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17">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17">
                                            <p:txEl>
                                              <p:pRg st="1" end="1"/>
                                            </p:txEl>
                                          </p:spTgt>
                                        </p:tgtEl>
                                        <p:attrNameLst>
                                          <p:attrName>ppt_c</p:attrName>
                                        </p:attrNameLst>
                                      </p:cBhvr>
                                      <p:to>
                                        <a:schemeClr val="tx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17">
                                            <p:txEl>
                                              <p:pRg st="2" end="2"/>
                                            </p:txEl>
                                          </p:spTgt>
                                        </p:tgtEl>
                                        <p:attrNameLst>
                                          <p:attrName>ppt_c</p:attrName>
                                        </p:attrNameLst>
                                      </p:cBhvr>
                                      <p:to>
                                        <a:schemeClr val="tx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17">
                                            <p:txEl>
                                              <p:pRg st="3" end="3"/>
                                            </p:txEl>
                                          </p:spTgt>
                                        </p:tgtEl>
                                        <p:attrNameLst>
                                          <p:attrName>ppt_c</p:attrName>
                                        </p:attrNameLst>
                                      </p:cBhvr>
                                      <p:to>
                                        <a:schemeClr val="tx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17">
                                            <p:txEl>
                                              <p:pRg st="4" end="4"/>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uild="p">
        <p:tmplLst>
          <p:tmpl lvl="1">
            <p:tnLst>
              <p:par>
                <p:cTn presetID="1" presetClass="entr" presetSubtype="0" fill="hold" nodeType="clickEffect">
                  <p:stCondLst>
                    <p:cond delay="0"/>
                  </p:stCondLst>
                  <p:childTnLst>
                    <p:set>
                      <p:cBhvr>
                        <p:cTn dur="1" fill="hold">
                          <p:stCondLst>
                            <p:cond delay="0"/>
                          </p:stCondLst>
                        </p:cTn>
                        <p:tgtEl>
                          <p:spTgt spid="17"/>
                        </p:tgtEl>
                        <p:attrNameLst>
                          <p:attrName>style.visibility</p:attrName>
                        </p:attrNameLst>
                      </p:cBhvr>
                      <p:to>
                        <p:strVal val="visible"/>
                      </p:to>
                    </p:set>
                  </p:childTnLst>
                  <p:subTnLst>
                    <p:animClr clrSpc="rgb" dir="cw">
                      <p:cBhvr override="childStyle">
                        <p:cTn dur="1" fill="hold" display="0" masterRel="nextClick" afterEffect="1"/>
                        <p:tgtEl>
                          <p:spTgt spid="17"/>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17"/>
                        </p:tgtEl>
                        <p:attrNameLst>
                          <p:attrName>style.visibility</p:attrName>
                        </p:attrNameLst>
                      </p:cBhvr>
                      <p:to>
                        <p:strVal val="visible"/>
                      </p:to>
                    </p:set>
                  </p:childTnLst>
                  <p:subTnLst>
                    <p:animClr clrSpc="rgb" dir="cw">
                      <p:cBhvr override="childStyle">
                        <p:cTn dur="1" fill="hold" display="0" masterRel="nextClick" afterEffect="1"/>
                        <p:tgtEl>
                          <p:spTgt spid="17"/>
                        </p:tgtEl>
                        <p:attrNameLst>
                          <p:attrName>ppt_c</p:attrName>
                        </p:attrNameLst>
                      </p:cBhvr>
                      <p:to>
                        <a:schemeClr val="tx2"/>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17"/>
                        </p:tgtEl>
                        <p:attrNameLst>
                          <p:attrName>style.visibility</p:attrName>
                        </p:attrNameLst>
                      </p:cBhvr>
                      <p:to>
                        <p:strVal val="visible"/>
                      </p:to>
                    </p:set>
                  </p:childTnLst>
                  <p:subTnLst>
                    <p:animClr clrSpc="rgb" dir="cw">
                      <p:cBhvr override="childStyle">
                        <p:cTn dur="1" fill="hold" display="0" masterRel="nextClick" afterEffect="1"/>
                        <p:tgtEl>
                          <p:spTgt spid="17"/>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17"/>
                        </p:tgtEl>
                        <p:attrNameLst>
                          <p:attrName>style.visibility</p:attrName>
                        </p:attrNameLst>
                      </p:cBhvr>
                      <p:to>
                        <p:strVal val="visible"/>
                      </p:to>
                    </p:set>
                  </p:childTnLst>
                  <p:subTnLst>
                    <p:animClr clrSpc="rgb" dir="cw">
                      <p:cBhvr override="childStyle">
                        <p:cTn dur="1" fill="hold" display="0" masterRel="nextClick" afterEffect="1"/>
                        <p:tgtEl>
                          <p:spTgt spid="17"/>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17"/>
                        </p:tgtEl>
                        <p:attrNameLst>
                          <p:attrName>style.visibility</p:attrName>
                        </p:attrNameLst>
                      </p:cBhvr>
                      <p:to>
                        <p:strVal val="visible"/>
                      </p:to>
                    </p:set>
                  </p:childTnLst>
                  <p:subTnLst>
                    <p:animClr clrSpc="rgb" dir="cw">
                      <p:cBhvr override="childStyle">
                        <p:cTn dur="1" fill="hold" display="0" masterRel="nextClick" afterEffect="1"/>
                        <p:tgtEl>
                          <p:spTgt spid="17"/>
                        </p:tgtEl>
                        <p:attrNameLst>
                          <p:attrName>ppt_c</p:attrName>
                        </p:attrNameLst>
                      </p:cBhvr>
                      <p:to>
                        <a:schemeClr val="tx2"/>
                      </p:to>
                    </p:animClr>
                  </p:subTnLst>
                </p:cTn>
              </p:par>
            </p:tnLst>
          </p:tmpl>
          <p:tmpl lvl="6">
            <p:tnLst>
              <p:par>
                <p:cTn presetID="1" presetClass="entr" presetSubtype="0" fill="hold" nodeType="clickEffect">
                  <p:stCondLst>
                    <p:cond delay="0"/>
                  </p:stCondLst>
                  <p:childTnLst>
                    <p:set>
                      <p:cBhvr>
                        <p:cTn dur="1" fill="hold">
                          <p:stCondLst>
                            <p:cond delay="0"/>
                          </p:stCondLst>
                        </p:cTn>
                        <p:tgtEl>
                          <p:spTgt spid="17"/>
                        </p:tgtEl>
                        <p:attrNameLst>
                          <p:attrName>style.visibility</p:attrName>
                        </p:attrNameLst>
                      </p:cBhvr>
                      <p:to>
                        <p:strVal val="visible"/>
                      </p:to>
                    </p:set>
                  </p:childTnLst>
                </p:cTn>
              </p:par>
            </p:tnLst>
          </p:tmpl>
          <p:tmpl lvl="7">
            <p:tnLst>
              <p:par>
                <p:cTn presetID="1"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childTnLst>
                  <p:subTnLst>
                    <p:animClr clrSpc="rgb" dir="cw">
                      <p:cBhvr override="childStyle">
                        <p:cTn dur="1" fill="hold" display="0" masterRel="nextClick" afterEffect="1"/>
                        <p:tgtEl>
                          <p:spTgt spid="17"/>
                        </p:tgtEl>
                        <p:attrNameLst>
                          <p:attrName>ppt_c</p:attrName>
                        </p:attrNameLst>
                      </p:cBhvr>
                      <p:to>
                        <a:schemeClr val="tx2"/>
                      </p:to>
                    </p:animClr>
                  </p:subTnLst>
                </p:cTn>
              </p:par>
            </p:tnLst>
          </p:tmpl>
          <p:tmpl lvl="8">
            <p:tnLst>
              <p:par>
                <p:cTn presetID="1"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childTnLst>
                  <p:subTnLst>
                    <p:animClr clrSpc="rgb" dir="cw">
                      <p:cBhvr override="childStyle">
                        <p:cTn dur="1" fill="hold" display="0" masterRel="nextClick" afterEffect="1"/>
                        <p:tgtEl>
                          <p:spTgt spid="17"/>
                        </p:tgtEl>
                        <p:attrNameLst>
                          <p:attrName>ppt_c</p:attrName>
                        </p:attrNameLst>
                      </p:cBhvr>
                      <p:to>
                        <a:schemeClr val="tx2"/>
                      </p:to>
                    </p:animClr>
                  </p:subTnLst>
                </p:cTn>
              </p:par>
            </p:tnLst>
          </p:tmpl>
          <p:tmpl lvl="9">
            <p:tnLst>
              <p:par>
                <p:cTn presetID="1"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childTnLst>
                </p:cTn>
              </p:par>
            </p:tnLst>
          </p:tmpl>
        </p:tmplLst>
      </p:bldP>
    </p:bld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Title/Image Left | Content R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06518" y="583180"/>
            <a:ext cx="10778971" cy="437131"/>
          </a:xfrm>
        </p:spPr>
        <p:txBody>
          <a:bodyPr/>
          <a:lstStyle/>
          <a:p>
            <a:r>
              <a:rPr lang="en-US"/>
              <a:t>Click to Add Slide Title in </a:t>
            </a:r>
            <a:r>
              <a:rPr lang="en-US" err="1"/>
              <a:t>Titlecase</a:t>
            </a:r>
            <a:endParaRPr lang="en-US"/>
          </a:p>
        </p:txBody>
      </p:sp>
      <p:sp>
        <p:nvSpPr>
          <p:cNvPr id="3" name="Text Placeholder 16"/>
          <p:cNvSpPr>
            <a:spLocks noGrp="1"/>
          </p:cNvSpPr>
          <p:nvPr>
            <p:ph type="body" sz="quarter" idx="12" hasCustomPrompt="1"/>
          </p:nvPr>
        </p:nvSpPr>
        <p:spPr>
          <a:xfrm>
            <a:off x="5037364" y="1570616"/>
            <a:ext cx="6776355" cy="4130938"/>
          </a:xfrm>
        </p:spPr>
        <p:txBody>
          <a:bodyPr anchor="ctr"/>
          <a:lstStyle>
            <a:lvl1pPr algn="l">
              <a:lnSpc>
                <a:spcPct val="100000"/>
              </a:lnSpc>
              <a:defRPr sz="2400">
                <a:solidFill>
                  <a:schemeClr val="accent1"/>
                </a:solidFill>
                <a:latin typeface="+mn-lt"/>
              </a:defRPr>
            </a:lvl1pPr>
            <a:lvl2pPr algn="l">
              <a:defRPr sz="2400" b="0" i="0">
                <a:solidFill>
                  <a:schemeClr val="accent1"/>
                </a:solidFill>
                <a:latin typeface="Gotham Book" panose="02000604040000020004" pitchFamily="50" charset="0"/>
                <a:ea typeface="Gotham Book" panose="02000604040000020004" pitchFamily="50" charset="0"/>
                <a:cs typeface="Gotham Book" panose="02000604040000020004" pitchFamily="50" charset="0"/>
              </a:defRPr>
            </a:lvl2pPr>
            <a:lvl3pPr algn="l">
              <a:defRPr sz="2400" b="0" i="0">
                <a:solidFill>
                  <a:schemeClr val="accent1"/>
                </a:solidFill>
                <a:latin typeface="Gotham Book" panose="02000604040000020004" pitchFamily="50" charset="0"/>
                <a:ea typeface="Gotham Book" panose="02000604040000020004" pitchFamily="50" charset="0"/>
                <a:cs typeface="Gotham Book" panose="02000604040000020004" pitchFamily="50" charset="0"/>
              </a:defRPr>
            </a:lvl3pPr>
            <a:lvl4pPr algn="l">
              <a:defRPr sz="2400" b="0" i="0">
                <a:solidFill>
                  <a:schemeClr val="accent1"/>
                </a:solidFill>
                <a:latin typeface="Gotham Book" panose="02000604040000020004" pitchFamily="50" charset="0"/>
                <a:ea typeface="Gotham Book" panose="02000604040000020004" pitchFamily="50" charset="0"/>
                <a:cs typeface="Gotham Book" panose="02000604040000020004" pitchFamily="50" charset="0"/>
              </a:defRPr>
            </a:lvl4pPr>
            <a:lvl5pPr algn="l">
              <a:defRPr sz="2400" b="0" i="0">
                <a:solidFill>
                  <a:schemeClr val="accent1"/>
                </a:solidFill>
                <a:latin typeface="Gotham Book" panose="02000604040000020004" pitchFamily="50" charset="0"/>
                <a:ea typeface="Gotham Book" panose="02000604040000020004" pitchFamily="50" charset="0"/>
                <a:cs typeface="Gotham Book" panose="02000604040000020004" pitchFamily="50" charset="0"/>
              </a:defRPr>
            </a:lvl5pPr>
            <a:lvl6pPr marL="1427163" indent="0">
              <a:buNone/>
              <a:defRPr>
                <a:solidFill>
                  <a:schemeClr val="accent1"/>
                </a:solidFill>
              </a:defRPr>
            </a:lvl6pPr>
            <a:lvl7pPr>
              <a:defRPr>
                <a:solidFill>
                  <a:schemeClr val="accent1"/>
                </a:solidFill>
              </a:defRPr>
            </a:lvl7pPr>
            <a:lvl8pPr>
              <a:defRPr>
                <a:solidFill>
                  <a:schemeClr val="accent1"/>
                </a:solidFill>
              </a:defRPr>
            </a:lvl8pPr>
            <a:lvl9pPr marL="2286000" indent="0">
              <a:buNone/>
              <a:defRPr>
                <a:solidFill>
                  <a:schemeClr val="accent1"/>
                </a:solidFill>
              </a:defRPr>
            </a:lvl9pPr>
          </a:lstStyle>
          <a:p>
            <a:pPr lvl="0"/>
            <a:r>
              <a:rPr lang="en-US"/>
              <a:t>Click to add longer text </a:t>
            </a:r>
          </a:p>
          <a:p>
            <a:pPr lvl="1"/>
            <a:r>
              <a:rPr lang="en-US"/>
              <a:t>Second level</a:t>
            </a:r>
          </a:p>
          <a:p>
            <a:pPr lvl="2"/>
            <a:r>
              <a:rPr lang="en-US"/>
              <a:t>Third level</a:t>
            </a:r>
          </a:p>
          <a:p>
            <a:pPr lvl="3"/>
            <a:r>
              <a:rPr lang="en-US"/>
              <a:t>Fourth level</a:t>
            </a:r>
          </a:p>
          <a:p>
            <a:pPr lvl="4"/>
            <a:r>
              <a:rPr lang="en-US"/>
              <a:t>Fifth level</a:t>
            </a:r>
          </a:p>
        </p:txBody>
      </p:sp>
      <p:cxnSp>
        <p:nvCxnSpPr>
          <p:cNvPr id="4" name="Straight Connector 3"/>
          <p:cNvCxnSpPr/>
          <p:nvPr userDrawn="1"/>
        </p:nvCxnSpPr>
        <p:spPr>
          <a:xfrm>
            <a:off x="4584700" y="1570616"/>
            <a:ext cx="0" cy="4130938"/>
          </a:xfrm>
          <a:prstGeom prst="line">
            <a:avLst/>
          </a:prstGeom>
          <a:ln>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5" name="Content Placeholder 2"/>
          <p:cNvSpPr>
            <a:spLocks noGrp="1"/>
          </p:cNvSpPr>
          <p:nvPr>
            <p:ph sz="quarter" idx="14" hasCustomPrompt="1"/>
          </p:nvPr>
        </p:nvSpPr>
        <p:spPr>
          <a:xfrm>
            <a:off x="706518" y="1813071"/>
            <a:ext cx="3425519" cy="3646025"/>
          </a:xfrm>
        </p:spPr>
        <p:txBody>
          <a:bodyPr anchor="ctr"/>
          <a:lstStyle>
            <a:lvl1pPr algn="r">
              <a:lnSpc>
                <a:spcPct val="100000"/>
              </a:lnSpc>
              <a:defRPr sz="2800" b="0" i="0">
                <a:latin typeface="+mj-lt"/>
                <a:ea typeface="Gotham Rounded Light" charset="0"/>
                <a:cs typeface="Gotham Rounded Light" charset="0"/>
              </a:defRPr>
            </a:lvl1pPr>
          </a:lstStyle>
          <a:p>
            <a:pPr lvl="0"/>
            <a:r>
              <a:rPr lang="en-US"/>
              <a:t>Click to Add Title </a:t>
            </a:r>
            <a:br>
              <a:rPr lang="en-US"/>
            </a:br>
            <a:r>
              <a:rPr lang="en-US"/>
              <a:t>or Click Icon </a:t>
            </a:r>
            <a:br>
              <a:rPr lang="en-US"/>
            </a:br>
            <a:r>
              <a:rPr lang="en-US"/>
              <a:t>to Add Graphic</a:t>
            </a:r>
          </a:p>
        </p:txBody>
      </p:sp>
    </p:spTree>
    <p:extLst>
      <p:ext uri="{BB962C8B-B14F-4D97-AF65-F5344CB8AC3E}">
        <p14:creationId xmlns:p14="http://schemas.microsoft.com/office/powerpoint/2010/main" val="705700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1" end="1"/>
                                            </p:txEl>
                                          </p:spTgt>
                                        </p:tgtEl>
                                        <p:attrNameLst>
                                          <p:attrName>ppt_c</p:attrName>
                                        </p:attrNameLst>
                                      </p:cBhvr>
                                      <p:to>
                                        <a:schemeClr val="tx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2" end="2"/>
                                            </p:txEl>
                                          </p:spTgt>
                                        </p:tgtEl>
                                        <p:attrNameLst>
                                          <p:attrName>ppt_c</p:attrName>
                                        </p:attrNameLst>
                                      </p:cBhvr>
                                      <p:to>
                                        <a:schemeClr val="tx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3" end="3"/>
                                            </p:txEl>
                                          </p:spTgt>
                                        </p:tgtEl>
                                        <p:attrNameLst>
                                          <p:attrName>ppt_c</p:attrName>
                                        </p:attrNameLst>
                                      </p:cBhvr>
                                      <p:to>
                                        <a:schemeClr val="tx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4" end="4"/>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2"/>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2"/>
                      </p:to>
                    </p:animClr>
                  </p:subTnLst>
                </p:cTn>
              </p:par>
            </p:tnLst>
          </p:tmpl>
          <p:tmpl lvl="6">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 lvl="7">
            <p:tnLst>
              <p:par>
                <p:cTn presetID="1"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2"/>
                      </p:to>
                    </p:animClr>
                  </p:subTnLst>
                </p:cTn>
              </p:par>
            </p:tnLst>
          </p:tmpl>
          <p:tmpl lvl="8">
            <p:tnLst>
              <p:par>
                <p:cTn presetID="1"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2"/>
                      </p:to>
                    </p:animClr>
                  </p:subTnLst>
                </p:cTn>
              </p:par>
            </p:tnLst>
          </p:tmpl>
          <p:tmpl lvl="9">
            <p:tnLst>
              <p:par>
                <p:cTn presetID="1"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Lst>
      </p:bldP>
    </p:bldLst>
  </p:timing>
  <p:extLst>
    <p:ext uri="{DCECCB84-F9BA-43D5-87BE-67443E8EF086}">
      <p15:sldGuideLst xmlns:p15="http://schemas.microsoft.com/office/powerpoint/2012/main">
        <p15:guide id="1" orient="horz" pos="648" userDrawn="1">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hree Edge Bleed Image left | Content right">
    <p:spTree>
      <p:nvGrpSpPr>
        <p:cNvPr id="1" name=""/>
        <p:cNvGrpSpPr/>
        <p:nvPr/>
      </p:nvGrpSpPr>
      <p:grpSpPr>
        <a:xfrm>
          <a:off x="0" y="0"/>
          <a:ext cx="0" cy="0"/>
          <a:chOff x="0" y="0"/>
          <a:chExt cx="0" cy="0"/>
        </a:xfrm>
      </p:grpSpPr>
      <p:sp>
        <p:nvSpPr>
          <p:cNvPr id="11" name="Rectangle 10"/>
          <p:cNvSpPr/>
          <p:nvPr userDrawn="1"/>
        </p:nvSpPr>
        <p:spPr>
          <a:xfrm>
            <a:off x="0" y="0"/>
            <a:ext cx="4635499" cy="6858000"/>
          </a:xfrm>
          <a:prstGeom prst="rect">
            <a:avLst/>
          </a:prstGeom>
          <a:solidFill>
            <a:schemeClr val="accent1">
              <a:lumMod val="40000"/>
              <a:lumOff val="60000"/>
            </a:schemeClr>
          </a:solid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ctr"/>
          <a:lstStyle/>
          <a:p>
            <a:pPr algn="ctr">
              <a:spcBef>
                <a:spcPts val="600"/>
              </a:spcBef>
            </a:pPr>
            <a:endParaRPr lang="en-US" sz="2000">
              <a:solidFill>
                <a:schemeClr val="bg1"/>
              </a:solidFill>
            </a:endParaRPr>
          </a:p>
        </p:txBody>
      </p:sp>
      <p:sp>
        <p:nvSpPr>
          <p:cNvPr id="10" name="Rectangle 9"/>
          <p:cNvSpPr/>
          <p:nvPr userDrawn="1"/>
        </p:nvSpPr>
        <p:spPr>
          <a:xfrm>
            <a:off x="0" y="0"/>
            <a:ext cx="4635499" cy="6858000"/>
          </a:xfrm>
          <a:prstGeom prst="rect">
            <a:avLst/>
          </a:prstGeom>
          <a:solidFill>
            <a:schemeClr val="accent1"/>
          </a:solid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ctr"/>
          <a:lstStyle/>
          <a:p>
            <a:pPr algn="ctr">
              <a:spcBef>
                <a:spcPts val="600"/>
              </a:spcBef>
            </a:pPr>
            <a:endParaRPr lang="en-US" sz="2000">
              <a:solidFill>
                <a:schemeClr val="bg1"/>
              </a:solidFill>
            </a:endParaRPr>
          </a:p>
        </p:txBody>
      </p:sp>
      <p:sp>
        <p:nvSpPr>
          <p:cNvPr id="6" name="Text Placeholder 16"/>
          <p:cNvSpPr>
            <a:spLocks noGrp="1"/>
          </p:cNvSpPr>
          <p:nvPr>
            <p:ph type="body" sz="quarter" idx="12" hasCustomPrompt="1"/>
          </p:nvPr>
        </p:nvSpPr>
        <p:spPr>
          <a:xfrm>
            <a:off x="5181599" y="328230"/>
            <a:ext cx="6463307" cy="5990425"/>
          </a:xfrm>
        </p:spPr>
        <p:txBody>
          <a:bodyPr anchor="ctr"/>
          <a:lstStyle>
            <a:lvl1pPr algn="l">
              <a:lnSpc>
                <a:spcPct val="100000"/>
              </a:lnSpc>
              <a:defRPr sz="2400" baseline="0">
                <a:solidFill>
                  <a:schemeClr val="accent1"/>
                </a:solidFill>
                <a:latin typeface="+mn-lt"/>
              </a:defRPr>
            </a:lvl1pPr>
            <a:lvl2pPr algn="l">
              <a:defRPr sz="2400" b="0" i="0">
                <a:solidFill>
                  <a:schemeClr val="accent1"/>
                </a:solidFill>
                <a:latin typeface="Gotham Book" panose="02000604040000020004" pitchFamily="50" charset="0"/>
                <a:ea typeface="Gotham Book" panose="02000604040000020004" pitchFamily="50" charset="0"/>
                <a:cs typeface="Gotham Book" panose="02000604040000020004" pitchFamily="50" charset="0"/>
              </a:defRPr>
            </a:lvl2pPr>
            <a:lvl3pPr algn="l">
              <a:defRPr sz="2400" b="0" i="0">
                <a:solidFill>
                  <a:schemeClr val="accent1"/>
                </a:solidFill>
                <a:latin typeface="Gotham Book" panose="02000604040000020004" pitchFamily="50" charset="0"/>
                <a:ea typeface="Gotham Book" panose="02000604040000020004" pitchFamily="50" charset="0"/>
                <a:cs typeface="Gotham Book" panose="02000604040000020004" pitchFamily="50" charset="0"/>
              </a:defRPr>
            </a:lvl3pPr>
            <a:lvl4pPr algn="l">
              <a:defRPr sz="2400" b="0" i="0">
                <a:solidFill>
                  <a:schemeClr val="accent1"/>
                </a:solidFill>
                <a:latin typeface="Gotham Book" panose="02000604040000020004" pitchFamily="50" charset="0"/>
                <a:ea typeface="Gotham Book" panose="02000604040000020004" pitchFamily="50" charset="0"/>
                <a:cs typeface="Gotham Book" panose="02000604040000020004" pitchFamily="50" charset="0"/>
              </a:defRPr>
            </a:lvl4pPr>
            <a:lvl5pPr algn="l">
              <a:defRPr sz="2400" b="0" i="0">
                <a:solidFill>
                  <a:schemeClr val="accent1"/>
                </a:solidFill>
                <a:latin typeface="Gotham Book" panose="02000604040000020004" pitchFamily="50" charset="0"/>
                <a:ea typeface="Gotham Book" panose="02000604040000020004" pitchFamily="50" charset="0"/>
                <a:cs typeface="Gotham Book" panose="02000604040000020004" pitchFamily="50" charset="0"/>
              </a:defRPr>
            </a:lvl5pPr>
            <a:lvl6pPr>
              <a:defRPr>
                <a:solidFill>
                  <a:schemeClr val="accent1"/>
                </a:solidFill>
              </a:defRPr>
            </a:lvl6pPr>
            <a:lvl7pPr>
              <a:defRPr>
                <a:solidFill>
                  <a:schemeClr val="accent1"/>
                </a:solidFill>
              </a:defRPr>
            </a:lvl7pPr>
            <a:lvl8pPr>
              <a:defRPr>
                <a:solidFill>
                  <a:schemeClr val="accent1"/>
                </a:solidFill>
              </a:defRPr>
            </a:lvl8pPr>
            <a:lvl9pPr>
              <a:defRPr>
                <a:solidFill>
                  <a:schemeClr val="accent1"/>
                </a:solidFill>
              </a:defRPr>
            </a:lvl9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9" name="Picture Placeholder 8"/>
          <p:cNvSpPr>
            <a:spLocks noGrp="1"/>
          </p:cNvSpPr>
          <p:nvPr>
            <p:ph type="pic" sz="quarter" idx="13" hasCustomPrompt="1"/>
          </p:nvPr>
        </p:nvSpPr>
        <p:spPr>
          <a:xfrm>
            <a:off x="0" y="0"/>
            <a:ext cx="4635499" cy="6858000"/>
          </a:xfrm>
          <a:solidFill>
            <a:schemeClr val="bg1"/>
          </a:solidFill>
        </p:spPr>
        <p:txBody>
          <a:bodyPr anchor="ctr"/>
          <a:lstStyle>
            <a:lvl1pPr algn="ctr">
              <a:defRPr>
                <a:latin typeface="+mj-lt"/>
              </a:defRPr>
            </a:lvl1pPr>
          </a:lstStyle>
          <a:p>
            <a:pPr lvl="0"/>
            <a:r>
              <a:rPr lang="en-US"/>
              <a:t>Click Icon</a:t>
            </a:r>
            <a:br>
              <a:rPr lang="en-US"/>
            </a:br>
            <a:r>
              <a:rPr lang="en-US"/>
              <a:t>to Add Graphic</a:t>
            </a:r>
          </a:p>
        </p:txBody>
      </p:sp>
    </p:spTree>
    <p:extLst>
      <p:ext uri="{BB962C8B-B14F-4D97-AF65-F5344CB8AC3E}">
        <p14:creationId xmlns:p14="http://schemas.microsoft.com/office/powerpoint/2010/main" val="958560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6">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6">
                                            <p:txEl>
                                              <p:pRg st="1" end="1"/>
                                            </p:txEl>
                                          </p:spTgt>
                                        </p:tgtEl>
                                        <p:attrNameLst>
                                          <p:attrName>ppt_c</p:attrName>
                                        </p:attrNameLst>
                                      </p:cBhvr>
                                      <p:to>
                                        <a:schemeClr val="tx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6">
                                            <p:txEl>
                                              <p:pRg st="2" end="2"/>
                                            </p:txEl>
                                          </p:spTgt>
                                        </p:tgtEl>
                                        <p:attrNameLst>
                                          <p:attrName>ppt_c</p:attrName>
                                        </p:attrNameLst>
                                      </p:cBhvr>
                                      <p:to>
                                        <a:schemeClr val="tx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6">
                                            <p:txEl>
                                              <p:pRg st="3" end="3"/>
                                            </p:txEl>
                                          </p:spTgt>
                                        </p:tgtEl>
                                        <p:attrNameLst>
                                          <p:attrName>ppt_c</p:attrName>
                                        </p:attrNameLst>
                                      </p:cBhvr>
                                      <p:to>
                                        <a:schemeClr val="tx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6">
                                            <p:txEl>
                                              <p:pRg st="4" end="4"/>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bldLvl="5">
        <p:tmplLst>
          <p:tmpl lvl="1">
            <p:tnLst>
              <p:par>
                <p:cTn presetID="1"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childTnLst>
                  <p:subTnLst>
                    <p:animClr clrSpc="rgb" dir="cw">
                      <p:cBhvr override="childStyle">
                        <p:cTn dur="1" fill="hold" display="0" masterRel="nextClick" afterEffect="1"/>
                        <p:tgtEl>
                          <p:spTgt spid="6"/>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childTnLst>
                  <p:subTnLst>
                    <p:animClr clrSpc="rgb" dir="cw">
                      <p:cBhvr override="childStyle">
                        <p:cTn dur="1" fill="hold" display="0" masterRel="nextClick" afterEffect="1"/>
                        <p:tgtEl>
                          <p:spTgt spid="6"/>
                        </p:tgtEl>
                        <p:attrNameLst>
                          <p:attrName>ppt_c</p:attrName>
                        </p:attrNameLst>
                      </p:cBhvr>
                      <p:to>
                        <a:schemeClr val="tx2"/>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childTnLst>
                  <p:subTnLst>
                    <p:animClr clrSpc="rgb" dir="cw">
                      <p:cBhvr override="childStyle">
                        <p:cTn dur="1" fill="hold" display="0" masterRel="nextClick" afterEffect="1"/>
                        <p:tgtEl>
                          <p:spTgt spid="6"/>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childTnLst>
                  <p:subTnLst>
                    <p:animClr clrSpc="rgb" dir="cw">
                      <p:cBhvr override="childStyle">
                        <p:cTn dur="1" fill="hold" display="0" masterRel="nextClick" afterEffect="1"/>
                        <p:tgtEl>
                          <p:spTgt spid="6"/>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childTnLst>
                  <p:subTnLst>
                    <p:animClr clrSpc="rgb" dir="cw">
                      <p:cBhvr override="childStyle">
                        <p:cTn dur="1" fill="hold" display="0" masterRel="nextClick" afterEffect="1"/>
                        <p:tgtEl>
                          <p:spTgt spid="6"/>
                        </p:tgtEl>
                        <p:attrNameLst>
                          <p:attrName>ppt_c</p:attrName>
                        </p:attrNameLst>
                      </p:cBhvr>
                      <p:to>
                        <a:schemeClr val="tx2"/>
                      </p:to>
                    </p:animClr>
                  </p:subTnLst>
                </p:cTn>
              </p:par>
            </p:tnLst>
          </p:tmpl>
        </p:tmplLst>
      </p:bldP>
    </p:bld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omparision">
    <p:spTree>
      <p:nvGrpSpPr>
        <p:cNvPr id="1" name=""/>
        <p:cNvGrpSpPr/>
        <p:nvPr/>
      </p:nvGrpSpPr>
      <p:grpSpPr>
        <a:xfrm>
          <a:off x="0" y="0"/>
          <a:ext cx="0" cy="0"/>
          <a:chOff x="0" y="0"/>
          <a:chExt cx="0" cy="0"/>
        </a:xfrm>
      </p:grpSpPr>
      <p:cxnSp>
        <p:nvCxnSpPr>
          <p:cNvPr id="10" name="Straight Connector 9"/>
          <p:cNvCxnSpPr/>
          <p:nvPr userDrawn="1"/>
        </p:nvCxnSpPr>
        <p:spPr>
          <a:xfrm>
            <a:off x="6096000" y="1762125"/>
            <a:ext cx="0" cy="4645479"/>
          </a:xfrm>
          <a:prstGeom prst="line">
            <a:avLst/>
          </a:prstGeom>
          <a:ln>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7" name="Text Placeholder 6"/>
          <p:cNvSpPr>
            <a:spLocks noGrp="1"/>
          </p:cNvSpPr>
          <p:nvPr>
            <p:ph type="body" sz="quarter" idx="10" hasCustomPrompt="1"/>
          </p:nvPr>
        </p:nvSpPr>
        <p:spPr>
          <a:xfrm>
            <a:off x="706519" y="1762125"/>
            <a:ext cx="5152416" cy="438150"/>
          </a:xfrm>
        </p:spPr>
        <p:txBody>
          <a:bodyPr/>
          <a:lstStyle>
            <a:lvl1pPr algn="r">
              <a:defRPr baseline="0">
                <a:solidFill>
                  <a:schemeClr val="accent1"/>
                </a:solidFill>
                <a:latin typeface="+mn-lt"/>
              </a:defRPr>
            </a:lvl1pPr>
          </a:lstStyle>
          <a:p>
            <a:pPr lvl="0"/>
            <a:r>
              <a:rPr lang="en-US"/>
              <a:t>Compare item one</a:t>
            </a:r>
          </a:p>
        </p:txBody>
      </p:sp>
      <p:sp>
        <p:nvSpPr>
          <p:cNvPr id="16" name="Text Placeholder 3"/>
          <p:cNvSpPr>
            <a:spLocks noGrp="1"/>
          </p:cNvSpPr>
          <p:nvPr>
            <p:ph type="body" sz="quarter" idx="15" hasCustomPrompt="1"/>
          </p:nvPr>
        </p:nvSpPr>
        <p:spPr>
          <a:xfrm>
            <a:off x="706518" y="2428876"/>
            <a:ext cx="5152417" cy="3978728"/>
          </a:xfrm>
        </p:spPr>
        <p:txBody>
          <a:bodyPr/>
          <a:lstStyle>
            <a:lvl1pPr marL="0" indent="0" algn="r">
              <a:lnSpc>
                <a:spcPct val="90000"/>
              </a:lnSpc>
              <a:buNone/>
              <a:defRPr sz="2000" b="0" i="0">
                <a:latin typeface="+mn-lt"/>
                <a:ea typeface="Gotham Book" panose="02000604040000020004" pitchFamily="50" charset="0"/>
                <a:cs typeface="Gotham Book" panose="02000604040000020004" pitchFamily="50" charset="0"/>
              </a:defRPr>
            </a:lvl1pPr>
          </a:lstStyle>
          <a:p>
            <a:pPr lvl="0"/>
            <a:r>
              <a:rPr lang="en-US"/>
              <a:t>Click to add text</a:t>
            </a:r>
          </a:p>
        </p:txBody>
      </p:sp>
      <p:sp>
        <p:nvSpPr>
          <p:cNvPr id="17" name="Text Placeholder 6"/>
          <p:cNvSpPr>
            <a:spLocks noGrp="1"/>
          </p:cNvSpPr>
          <p:nvPr>
            <p:ph type="body" sz="quarter" idx="16" hasCustomPrompt="1"/>
          </p:nvPr>
        </p:nvSpPr>
        <p:spPr>
          <a:xfrm>
            <a:off x="6333066" y="1762125"/>
            <a:ext cx="5152421" cy="438150"/>
          </a:xfrm>
        </p:spPr>
        <p:txBody>
          <a:bodyPr/>
          <a:lstStyle>
            <a:lvl1pPr marL="0" indent="0" algn="l">
              <a:buNone/>
              <a:defRPr baseline="0">
                <a:solidFill>
                  <a:schemeClr val="accent1"/>
                </a:solidFill>
                <a:latin typeface="+mn-lt"/>
              </a:defRPr>
            </a:lvl1pPr>
          </a:lstStyle>
          <a:p>
            <a:pPr lvl="0"/>
            <a:r>
              <a:rPr lang="en-US"/>
              <a:t>Compare item two</a:t>
            </a:r>
          </a:p>
        </p:txBody>
      </p:sp>
      <p:sp>
        <p:nvSpPr>
          <p:cNvPr id="18" name="Text Placeholder 3"/>
          <p:cNvSpPr>
            <a:spLocks noGrp="1"/>
          </p:cNvSpPr>
          <p:nvPr>
            <p:ph type="body" sz="quarter" idx="17" hasCustomPrompt="1"/>
          </p:nvPr>
        </p:nvSpPr>
        <p:spPr>
          <a:xfrm>
            <a:off x="6333066" y="2428876"/>
            <a:ext cx="5152422" cy="3978728"/>
          </a:xfrm>
        </p:spPr>
        <p:txBody>
          <a:bodyPr/>
          <a:lstStyle>
            <a:lvl1pPr marL="0" indent="0" algn="l">
              <a:lnSpc>
                <a:spcPct val="90000"/>
              </a:lnSpc>
              <a:buNone/>
              <a:defRPr sz="2000" b="0" i="0">
                <a:latin typeface="+mn-lt"/>
                <a:ea typeface="Gotham Book" panose="02000604040000020004" pitchFamily="50" charset="0"/>
                <a:cs typeface="Gotham Book" panose="02000604040000020004" pitchFamily="50" charset="0"/>
              </a:defRPr>
            </a:lvl1pPr>
          </a:lstStyle>
          <a:p>
            <a:pPr lvl="0"/>
            <a:r>
              <a:rPr lang="en-US"/>
              <a:t>Click to add text</a:t>
            </a:r>
          </a:p>
        </p:txBody>
      </p:sp>
      <p:sp>
        <p:nvSpPr>
          <p:cNvPr id="12" name="Title Placeholder 1"/>
          <p:cNvSpPr>
            <a:spLocks noGrp="1"/>
          </p:cNvSpPr>
          <p:nvPr>
            <p:ph type="title" hasCustomPrompt="1"/>
          </p:nvPr>
        </p:nvSpPr>
        <p:spPr>
          <a:xfrm>
            <a:off x="706518" y="588391"/>
            <a:ext cx="10778971" cy="437131"/>
          </a:xfrm>
          <a:prstGeom prst="rect">
            <a:avLst/>
          </a:prstGeom>
        </p:spPr>
        <p:txBody>
          <a:bodyPr vert="horz" lIns="0" tIns="43960" rIns="87919" bIns="43960" rtlCol="0" anchor="t" anchorCtr="0">
            <a:noAutofit/>
          </a:bodyPr>
          <a:lstStyle>
            <a:lvl1pPr algn="ctr">
              <a:defRPr baseline="0">
                <a:latin typeface="+mj-lt"/>
              </a:defRPr>
            </a:lvl1pPr>
          </a:lstStyle>
          <a:p>
            <a:r>
              <a:rPr lang="en-US"/>
              <a:t>Click to Add Slide Title in </a:t>
            </a:r>
            <a:r>
              <a:rPr lang="en-US" err="1"/>
              <a:t>Titlecase</a:t>
            </a:r>
            <a:endParaRPr lang="en-US"/>
          </a:p>
        </p:txBody>
      </p:sp>
    </p:spTree>
    <p:extLst>
      <p:ext uri="{BB962C8B-B14F-4D97-AF65-F5344CB8AC3E}">
        <p14:creationId xmlns:p14="http://schemas.microsoft.com/office/powerpoint/2010/main" val="319056210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Important Statement">
    <p:bg>
      <p:bgPr>
        <a:solidFill>
          <a:schemeClr val="accent2"/>
        </a:solidFill>
        <a:effectLst/>
      </p:bgPr>
    </p:bg>
    <p:spTree>
      <p:nvGrpSpPr>
        <p:cNvPr id="1" name=""/>
        <p:cNvGrpSpPr/>
        <p:nvPr/>
      </p:nvGrpSpPr>
      <p:grpSpPr>
        <a:xfrm>
          <a:off x="0" y="0"/>
          <a:ext cx="0" cy="0"/>
          <a:chOff x="0" y="0"/>
          <a:chExt cx="0" cy="0"/>
        </a:xfrm>
      </p:grpSpPr>
      <p:sp>
        <p:nvSpPr>
          <p:cNvPr id="4" name="Title 12"/>
          <p:cNvSpPr>
            <a:spLocks noGrp="1"/>
          </p:cNvSpPr>
          <p:nvPr>
            <p:ph type="title" hasCustomPrompt="1"/>
          </p:nvPr>
        </p:nvSpPr>
        <p:spPr>
          <a:xfrm>
            <a:off x="2015067" y="1114004"/>
            <a:ext cx="8170333" cy="4629992"/>
          </a:xfrm>
          <a:noFill/>
          <a:ln>
            <a:noFill/>
          </a:ln>
        </p:spPr>
        <p:txBody>
          <a:bodyPr anchor="ctr">
            <a:normAutofit/>
          </a:bodyPr>
          <a:lstStyle>
            <a:lvl1pPr algn="ctr">
              <a:defRPr sz="4799" spc="-112" baseline="0">
                <a:solidFill>
                  <a:schemeClr val="bg1"/>
                </a:solidFill>
                <a:latin typeface="+mj-lt"/>
              </a:defRPr>
            </a:lvl1pPr>
          </a:lstStyle>
          <a:p>
            <a:r>
              <a:rPr lang="en-US"/>
              <a:t>This is a short, important statement to bring attention to something.</a:t>
            </a:r>
          </a:p>
        </p:txBody>
      </p:sp>
    </p:spTree>
    <p:extLst>
      <p:ext uri="{BB962C8B-B14F-4D97-AF65-F5344CB8AC3E}">
        <p14:creationId xmlns:p14="http://schemas.microsoft.com/office/powerpoint/2010/main" val="181928651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Quotation-short">
    <p:spTree>
      <p:nvGrpSpPr>
        <p:cNvPr id="1" name=""/>
        <p:cNvGrpSpPr/>
        <p:nvPr/>
      </p:nvGrpSpPr>
      <p:grpSpPr>
        <a:xfrm>
          <a:off x="0" y="0"/>
          <a:ext cx="0" cy="0"/>
          <a:chOff x="0" y="0"/>
          <a:chExt cx="0" cy="0"/>
        </a:xfrm>
      </p:grpSpPr>
      <p:sp>
        <p:nvSpPr>
          <p:cNvPr id="4" name="Title 12"/>
          <p:cNvSpPr>
            <a:spLocks noGrp="1"/>
          </p:cNvSpPr>
          <p:nvPr>
            <p:ph type="title" hasCustomPrompt="1"/>
          </p:nvPr>
        </p:nvSpPr>
        <p:spPr>
          <a:xfrm>
            <a:off x="1056444" y="1076327"/>
            <a:ext cx="10070239" cy="2720171"/>
          </a:xfrm>
        </p:spPr>
        <p:txBody>
          <a:bodyPr anchor="b">
            <a:normAutofit/>
          </a:bodyPr>
          <a:lstStyle>
            <a:lvl1pPr marL="0" marR="0" indent="0" algn="l" defTabSz="586003" rtl="0" eaLnBrk="1" fontAlgn="auto" latinLnBrk="0" hangingPunct="1">
              <a:lnSpc>
                <a:spcPct val="100000"/>
              </a:lnSpc>
              <a:spcBef>
                <a:spcPct val="0"/>
              </a:spcBef>
              <a:spcAft>
                <a:spcPts val="0"/>
              </a:spcAft>
              <a:buClrTx/>
              <a:buSzTx/>
              <a:buFontTx/>
              <a:buNone/>
              <a:tabLst/>
              <a:defRPr lang="en-US" sz="4200" b="0" i="0" smtClean="0">
                <a:effectLst/>
              </a:defRPr>
            </a:lvl1pPr>
          </a:lstStyle>
          <a:p>
            <a:r>
              <a:rPr lang="en-US"/>
              <a:t>“Life is trying things to see if </a:t>
            </a:r>
            <a:br>
              <a:rPr lang="en-US"/>
            </a:br>
            <a:r>
              <a:rPr lang="en-US"/>
              <a:t>they work.”</a:t>
            </a:r>
          </a:p>
        </p:txBody>
      </p:sp>
      <p:sp>
        <p:nvSpPr>
          <p:cNvPr id="5" name="Text Placeholder 4"/>
          <p:cNvSpPr>
            <a:spLocks noGrp="1"/>
          </p:cNvSpPr>
          <p:nvPr>
            <p:ph type="body" sz="quarter" idx="10" hasCustomPrompt="1"/>
          </p:nvPr>
        </p:nvSpPr>
        <p:spPr>
          <a:xfrm>
            <a:off x="1055981" y="3990976"/>
            <a:ext cx="10070513" cy="561975"/>
          </a:xfrm>
        </p:spPr>
        <p:txBody>
          <a:bodyPr/>
          <a:lstStyle>
            <a:lvl1pPr marL="0" indent="0">
              <a:buNone/>
              <a:defRPr sz="2400" b="0" i="0">
                <a:latin typeface="+mn-lt"/>
                <a:ea typeface="Gotham Medium" panose="02000604030000020004" pitchFamily="50" charset="0"/>
                <a:cs typeface="Gotham Medium" panose="02000604030000020004" pitchFamily="50" charset="0"/>
              </a:defRPr>
            </a:lvl1pPr>
          </a:lstStyle>
          <a:p>
            <a:pPr lvl="0"/>
            <a:r>
              <a:rPr lang="en-US"/>
              <a:t>Ray Bradbury</a:t>
            </a:r>
          </a:p>
        </p:txBody>
      </p:sp>
    </p:spTree>
    <p:extLst>
      <p:ext uri="{BB962C8B-B14F-4D97-AF65-F5344CB8AC3E}">
        <p14:creationId xmlns:p14="http://schemas.microsoft.com/office/powerpoint/2010/main" val="336529174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Quotation-long">
    <p:spTree>
      <p:nvGrpSpPr>
        <p:cNvPr id="1" name=""/>
        <p:cNvGrpSpPr/>
        <p:nvPr/>
      </p:nvGrpSpPr>
      <p:grpSpPr>
        <a:xfrm>
          <a:off x="0" y="0"/>
          <a:ext cx="0" cy="0"/>
          <a:chOff x="0" y="0"/>
          <a:chExt cx="0" cy="0"/>
        </a:xfrm>
      </p:grpSpPr>
      <p:sp>
        <p:nvSpPr>
          <p:cNvPr id="4" name="Title 12"/>
          <p:cNvSpPr>
            <a:spLocks noGrp="1"/>
          </p:cNvSpPr>
          <p:nvPr>
            <p:ph type="title" hasCustomPrompt="1"/>
          </p:nvPr>
        </p:nvSpPr>
        <p:spPr>
          <a:xfrm>
            <a:off x="1056444" y="745959"/>
            <a:ext cx="10070239" cy="3724308"/>
          </a:xfrm>
        </p:spPr>
        <p:txBody>
          <a:bodyPr anchor="b">
            <a:normAutofit/>
          </a:bodyPr>
          <a:lstStyle>
            <a:lvl1pPr marL="0" marR="0" indent="0" algn="l" defTabSz="586003" rtl="0" eaLnBrk="1" fontAlgn="auto" latinLnBrk="0" hangingPunct="1">
              <a:lnSpc>
                <a:spcPct val="100000"/>
              </a:lnSpc>
              <a:spcBef>
                <a:spcPct val="0"/>
              </a:spcBef>
              <a:spcAft>
                <a:spcPts val="0"/>
              </a:spcAft>
              <a:buClrTx/>
              <a:buSzTx/>
              <a:buFontTx/>
              <a:buNone/>
              <a:tabLst/>
              <a:defRPr lang="en-US" sz="4000" b="0" i="0" smtClean="0">
                <a:effectLst/>
              </a:defRPr>
            </a:lvl1pPr>
          </a:lstStyle>
          <a:p>
            <a:r>
              <a:rPr lang="en-US"/>
              <a:t>“It had long since come to my attention that people of accomplishment rarely sat back and let things happen to them. They went out and happened to things.”</a:t>
            </a:r>
          </a:p>
        </p:txBody>
      </p:sp>
      <p:sp>
        <p:nvSpPr>
          <p:cNvPr id="5" name="Text Placeholder 4"/>
          <p:cNvSpPr>
            <a:spLocks noGrp="1"/>
          </p:cNvSpPr>
          <p:nvPr>
            <p:ph type="body" sz="quarter" idx="10" hasCustomPrompt="1"/>
          </p:nvPr>
        </p:nvSpPr>
        <p:spPr>
          <a:xfrm>
            <a:off x="1055981" y="4664744"/>
            <a:ext cx="10070513" cy="561975"/>
          </a:xfrm>
        </p:spPr>
        <p:txBody>
          <a:bodyPr/>
          <a:lstStyle>
            <a:lvl1pPr marL="0" indent="0">
              <a:buNone/>
              <a:defRPr sz="2400" b="0" i="0">
                <a:latin typeface="+mn-lt"/>
                <a:ea typeface="Gotham Medium" panose="02000604030000020004" pitchFamily="50" charset="0"/>
                <a:cs typeface="Gotham Medium" panose="02000604030000020004" pitchFamily="50" charset="0"/>
              </a:defRPr>
            </a:lvl1pPr>
          </a:lstStyle>
          <a:p>
            <a:pPr lvl="0"/>
            <a:r>
              <a:rPr lang="en-US"/>
              <a:t>Leonardo Da Vinci</a:t>
            </a: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Definition">
    <p:spTree>
      <p:nvGrpSpPr>
        <p:cNvPr id="1" name=""/>
        <p:cNvGrpSpPr/>
        <p:nvPr/>
      </p:nvGrpSpPr>
      <p:grpSpPr>
        <a:xfrm>
          <a:off x="0" y="0"/>
          <a:ext cx="0" cy="0"/>
          <a:chOff x="0" y="0"/>
          <a:chExt cx="0" cy="0"/>
        </a:xfrm>
      </p:grpSpPr>
      <p:sp>
        <p:nvSpPr>
          <p:cNvPr id="9" name="Text Placeholder 8"/>
          <p:cNvSpPr>
            <a:spLocks noGrp="1"/>
          </p:cNvSpPr>
          <p:nvPr>
            <p:ph type="body" sz="quarter" idx="10" hasCustomPrompt="1"/>
          </p:nvPr>
        </p:nvSpPr>
        <p:spPr>
          <a:xfrm>
            <a:off x="1056444" y="3006660"/>
            <a:ext cx="10070239" cy="1725131"/>
          </a:xfrm>
        </p:spPr>
        <p:txBody>
          <a:bodyPr>
            <a:normAutofit/>
          </a:bodyPr>
          <a:lstStyle>
            <a:lvl1pPr marL="0" indent="0">
              <a:lnSpc>
                <a:spcPct val="100000"/>
              </a:lnSpc>
              <a:buNone/>
              <a:defRPr sz="2799" b="0" i="0">
                <a:latin typeface="Gotham Book" panose="02000604040000020004" pitchFamily="50" charset="0"/>
                <a:ea typeface="Gotham Book" panose="02000604040000020004" pitchFamily="50" charset="0"/>
                <a:cs typeface="Gotham Book" panose="02000604040000020004" pitchFamily="50" charset="0"/>
              </a:defRPr>
            </a:lvl1pPr>
          </a:lstStyle>
          <a:p>
            <a:pPr lvl="0"/>
            <a:r>
              <a:rPr lang="en-US"/>
              <a:t>Click to add definition</a:t>
            </a:r>
          </a:p>
        </p:txBody>
      </p:sp>
      <p:sp>
        <p:nvSpPr>
          <p:cNvPr id="13" name="Title 12"/>
          <p:cNvSpPr>
            <a:spLocks noGrp="1"/>
          </p:cNvSpPr>
          <p:nvPr>
            <p:ph type="title" hasCustomPrompt="1"/>
          </p:nvPr>
        </p:nvSpPr>
        <p:spPr>
          <a:xfrm>
            <a:off x="1056444" y="2071871"/>
            <a:ext cx="10070239" cy="833377"/>
          </a:xfrm>
        </p:spPr>
        <p:txBody>
          <a:bodyPr anchor="b">
            <a:normAutofit/>
          </a:bodyPr>
          <a:lstStyle>
            <a:lvl1pPr algn="l">
              <a:defRPr sz="4799" spc="-112">
                <a:solidFill>
                  <a:schemeClr val="accent5"/>
                </a:solidFill>
                <a:latin typeface="+mj-lt"/>
              </a:defRPr>
            </a:lvl1pPr>
          </a:lstStyle>
          <a:p>
            <a:r>
              <a:rPr lang="en-US"/>
              <a:t>Word to define</a:t>
            </a:r>
          </a:p>
        </p:txBody>
      </p:sp>
    </p:spTree>
    <p:extLst>
      <p:ext uri="{BB962C8B-B14F-4D97-AF65-F5344CB8AC3E}">
        <p14:creationId xmlns:p14="http://schemas.microsoft.com/office/powerpoint/2010/main" val="7609272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5" name="Title 10"/>
          <p:cNvSpPr>
            <a:spLocks noGrp="1"/>
          </p:cNvSpPr>
          <p:nvPr>
            <p:ph type="title" hasCustomPrompt="1"/>
          </p:nvPr>
        </p:nvSpPr>
        <p:spPr>
          <a:xfrm>
            <a:off x="1410073" y="541868"/>
            <a:ext cx="10070237" cy="2800626"/>
          </a:xfrm>
        </p:spPr>
        <p:txBody>
          <a:bodyPr anchor="b"/>
          <a:lstStyle>
            <a:lvl1pPr algn="r">
              <a:defRPr b="0" i="0">
                <a:solidFill>
                  <a:schemeClr val="tx1">
                    <a:lumMod val="50000"/>
                  </a:schemeClr>
                </a:solidFill>
                <a:latin typeface="Gotham Book" panose="02000604040000020004" pitchFamily="50" charset="0"/>
                <a:ea typeface="Gotham Book" panose="02000604040000020004" pitchFamily="50" charset="0"/>
                <a:cs typeface="Gotham Book" panose="02000604040000020004" pitchFamily="50" charset="0"/>
              </a:defRPr>
            </a:lvl1pPr>
          </a:lstStyle>
          <a:p>
            <a:r>
              <a:rPr lang="en-US"/>
              <a:t>Click to Add Section Header in Title Case</a:t>
            </a:r>
          </a:p>
        </p:txBody>
      </p:sp>
      <p:cxnSp>
        <p:nvCxnSpPr>
          <p:cNvPr id="4" name="Straight Connector 3"/>
          <p:cNvCxnSpPr/>
          <p:nvPr userDrawn="1"/>
        </p:nvCxnSpPr>
        <p:spPr>
          <a:xfrm>
            <a:off x="711695" y="3429000"/>
            <a:ext cx="10768615" cy="0"/>
          </a:xfrm>
          <a:prstGeom prst="line">
            <a:avLst/>
          </a:prstGeom>
          <a:ln w="38100">
            <a:gradFill>
              <a:gsLst>
                <a:gs pos="0">
                  <a:schemeClr val="accent1"/>
                </a:gs>
                <a:gs pos="100000">
                  <a:srgbClr val="EC0D7D"/>
                </a:gs>
              </a:gsLst>
              <a:lin ang="4800000" scaled="0"/>
            </a:gradFill>
            <a:headEnd type="none"/>
            <a:tailEnd type="non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5928384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7692404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Title Title/Image |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06518" y="583180"/>
            <a:ext cx="10778971" cy="437131"/>
          </a:xfrm>
        </p:spPr>
        <p:txBody>
          <a:bodyPr/>
          <a:lstStyle/>
          <a:p>
            <a:r>
              <a:rPr lang="en-US"/>
              <a:t>Click to Add Slide Title in </a:t>
            </a:r>
            <a:r>
              <a:rPr lang="en-US" err="1"/>
              <a:t>Titlecase</a:t>
            </a:r>
            <a:endParaRPr lang="en-US"/>
          </a:p>
        </p:txBody>
      </p:sp>
      <p:sp>
        <p:nvSpPr>
          <p:cNvPr id="3" name="Text Placeholder 16"/>
          <p:cNvSpPr>
            <a:spLocks noGrp="1"/>
          </p:cNvSpPr>
          <p:nvPr>
            <p:ph type="body" sz="quarter" idx="12" hasCustomPrompt="1"/>
          </p:nvPr>
        </p:nvSpPr>
        <p:spPr>
          <a:xfrm>
            <a:off x="5037364" y="1570616"/>
            <a:ext cx="6776355" cy="4130938"/>
          </a:xfrm>
        </p:spPr>
        <p:txBody>
          <a:bodyPr anchor="ctr"/>
          <a:lstStyle>
            <a:lvl1pPr algn="l">
              <a:lnSpc>
                <a:spcPct val="100000"/>
              </a:lnSpc>
              <a:defRPr sz="2400">
                <a:solidFill>
                  <a:schemeClr val="accent1"/>
                </a:solidFill>
                <a:latin typeface="+mn-lt"/>
              </a:defRPr>
            </a:lvl1pPr>
            <a:lvl2pPr algn="l">
              <a:defRPr sz="2400" b="0" i="0">
                <a:solidFill>
                  <a:schemeClr val="accent1"/>
                </a:solidFill>
                <a:latin typeface="Gotham Book" panose="02000604040000020004" pitchFamily="50" charset="0"/>
                <a:ea typeface="Gotham Book" panose="02000604040000020004" pitchFamily="50" charset="0"/>
                <a:cs typeface="Gotham Book" panose="02000604040000020004" pitchFamily="50" charset="0"/>
              </a:defRPr>
            </a:lvl2pPr>
            <a:lvl3pPr algn="l">
              <a:defRPr sz="2400" b="0" i="0">
                <a:solidFill>
                  <a:schemeClr val="accent1"/>
                </a:solidFill>
                <a:latin typeface="Gotham Book" panose="02000604040000020004" pitchFamily="50" charset="0"/>
                <a:ea typeface="Gotham Book" panose="02000604040000020004" pitchFamily="50" charset="0"/>
                <a:cs typeface="Gotham Book" panose="02000604040000020004" pitchFamily="50" charset="0"/>
              </a:defRPr>
            </a:lvl3pPr>
            <a:lvl4pPr algn="l">
              <a:defRPr sz="2400" b="0" i="0">
                <a:solidFill>
                  <a:schemeClr val="accent1"/>
                </a:solidFill>
                <a:latin typeface="Gotham Book" panose="02000604040000020004" pitchFamily="50" charset="0"/>
                <a:ea typeface="Gotham Book" panose="02000604040000020004" pitchFamily="50" charset="0"/>
                <a:cs typeface="Gotham Book" panose="02000604040000020004" pitchFamily="50" charset="0"/>
              </a:defRPr>
            </a:lvl4pPr>
            <a:lvl5pPr algn="l">
              <a:defRPr sz="2400" b="0" i="0">
                <a:solidFill>
                  <a:schemeClr val="accent1"/>
                </a:solidFill>
                <a:latin typeface="Gotham Book" panose="02000604040000020004" pitchFamily="50" charset="0"/>
                <a:ea typeface="Gotham Book" panose="02000604040000020004" pitchFamily="50" charset="0"/>
                <a:cs typeface="Gotham Book" panose="02000604040000020004" pitchFamily="50" charset="0"/>
              </a:defRPr>
            </a:lvl5pPr>
            <a:lvl6pPr marL="1427163" indent="0">
              <a:buNone/>
              <a:defRPr>
                <a:solidFill>
                  <a:schemeClr val="accent1"/>
                </a:solidFill>
              </a:defRPr>
            </a:lvl6pPr>
            <a:lvl7pPr>
              <a:defRPr>
                <a:solidFill>
                  <a:schemeClr val="accent1"/>
                </a:solidFill>
              </a:defRPr>
            </a:lvl7pPr>
            <a:lvl8pPr>
              <a:defRPr>
                <a:solidFill>
                  <a:schemeClr val="accent1"/>
                </a:solidFill>
              </a:defRPr>
            </a:lvl8pPr>
            <a:lvl9pPr marL="2286000" indent="0">
              <a:buNone/>
              <a:defRPr>
                <a:solidFill>
                  <a:schemeClr val="accent1"/>
                </a:solidFill>
              </a:defRPr>
            </a:lvl9pPr>
          </a:lstStyle>
          <a:p>
            <a:pPr lvl="0"/>
            <a:r>
              <a:rPr lang="en-US"/>
              <a:t>Click to add longer text </a:t>
            </a:r>
          </a:p>
          <a:p>
            <a:pPr lvl="1"/>
            <a:r>
              <a:rPr lang="en-US"/>
              <a:t>Second level</a:t>
            </a:r>
          </a:p>
          <a:p>
            <a:pPr lvl="2"/>
            <a:r>
              <a:rPr lang="en-US"/>
              <a:t>Third level</a:t>
            </a:r>
          </a:p>
          <a:p>
            <a:pPr lvl="3"/>
            <a:r>
              <a:rPr lang="en-US"/>
              <a:t>Fourth level</a:t>
            </a:r>
          </a:p>
          <a:p>
            <a:pPr lvl="4"/>
            <a:r>
              <a:rPr lang="en-US"/>
              <a:t>Fifth level</a:t>
            </a:r>
          </a:p>
        </p:txBody>
      </p:sp>
      <p:cxnSp>
        <p:nvCxnSpPr>
          <p:cNvPr id="4" name="Straight Connector 3"/>
          <p:cNvCxnSpPr/>
          <p:nvPr userDrawn="1"/>
        </p:nvCxnSpPr>
        <p:spPr>
          <a:xfrm>
            <a:off x="4584700" y="1570616"/>
            <a:ext cx="0" cy="4130938"/>
          </a:xfrm>
          <a:prstGeom prst="line">
            <a:avLst/>
          </a:prstGeom>
          <a:ln>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5" name="Content Placeholder 2"/>
          <p:cNvSpPr>
            <a:spLocks noGrp="1"/>
          </p:cNvSpPr>
          <p:nvPr>
            <p:ph sz="quarter" idx="14" hasCustomPrompt="1"/>
          </p:nvPr>
        </p:nvSpPr>
        <p:spPr>
          <a:xfrm>
            <a:off x="358814" y="1813071"/>
            <a:ext cx="3773223" cy="3646025"/>
          </a:xfrm>
        </p:spPr>
        <p:txBody>
          <a:bodyPr anchor="ctr"/>
          <a:lstStyle>
            <a:lvl1pPr algn="r">
              <a:lnSpc>
                <a:spcPct val="100000"/>
              </a:lnSpc>
              <a:defRPr sz="2800" b="0" i="0">
                <a:latin typeface="+mj-lt"/>
                <a:ea typeface="Gotham Rounded Light" charset="0"/>
                <a:cs typeface="Gotham Rounded Light" charset="0"/>
              </a:defRPr>
            </a:lvl1pPr>
          </a:lstStyle>
          <a:p>
            <a:pPr lvl="0"/>
            <a:r>
              <a:rPr lang="en-US"/>
              <a:t>Click to Add Title </a:t>
            </a:r>
            <a:br>
              <a:rPr lang="en-US"/>
            </a:br>
            <a:r>
              <a:rPr lang="en-US"/>
              <a:t>or Click Icon </a:t>
            </a:r>
            <a:br>
              <a:rPr lang="en-US"/>
            </a:br>
            <a:r>
              <a:rPr lang="en-US"/>
              <a:t>to Add Graphic</a:t>
            </a:r>
          </a:p>
        </p:txBody>
      </p:sp>
    </p:spTree>
    <p:extLst>
      <p:ext uri="{BB962C8B-B14F-4D97-AF65-F5344CB8AC3E}">
        <p14:creationId xmlns:p14="http://schemas.microsoft.com/office/powerpoint/2010/main" val="315495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1" end="1"/>
                                            </p:txEl>
                                          </p:spTgt>
                                        </p:tgtEl>
                                        <p:attrNameLst>
                                          <p:attrName>ppt_c</p:attrName>
                                        </p:attrNameLst>
                                      </p:cBhvr>
                                      <p:to>
                                        <a:schemeClr val="tx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2" end="2"/>
                                            </p:txEl>
                                          </p:spTgt>
                                        </p:tgtEl>
                                        <p:attrNameLst>
                                          <p:attrName>ppt_c</p:attrName>
                                        </p:attrNameLst>
                                      </p:cBhvr>
                                      <p:to>
                                        <a:schemeClr val="tx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3" end="3"/>
                                            </p:txEl>
                                          </p:spTgt>
                                        </p:tgtEl>
                                        <p:attrNameLst>
                                          <p:attrName>ppt_c</p:attrName>
                                        </p:attrNameLst>
                                      </p:cBhvr>
                                      <p:to>
                                        <a:schemeClr val="tx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4" end="4"/>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2"/>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2"/>
                      </p:to>
                    </p:animClr>
                  </p:subTnLst>
                </p:cTn>
              </p:par>
            </p:tnLst>
          </p:tmpl>
          <p:tmpl lvl="6">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 lvl="7">
            <p:tnLst>
              <p:par>
                <p:cTn presetID="1"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2"/>
                      </p:to>
                    </p:animClr>
                  </p:subTnLst>
                </p:cTn>
              </p:par>
            </p:tnLst>
          </p:tmpl>
          <p:tmpl lvl="8">
            <p:tnLst>
              <p:par>
                <p:cTn presetID="1"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2"/>
                      </p:to>
                    </p:animClr>
                  </p:subTnLst>
                </p:cTn>
              </p:par>
            </p:tnLst>
          </p:tmpl>
          <p:tmpl lvl="9">
            <p:tnLst>
              <p:par>
                <p:cTn presetID="1"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Lst>
      </p:bldP>
    </p:bldLst>
  </p:timing>
  <p:extLst>
    <p:ext uri="{DCECCB84-F9BA-43D5-87BE-67443E8EF086}">
      <p15:sldGuideLst xmlns:p15="http://schemas.microsoft.com/office/powerpoint/2012/main">
        <p15:guide id="1" orient="horz" pos="648">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5" name="Author Contact"/>
          <p:cNvSpPr>
            <a:spLocks noGrp="1"/>
          </p:cNvSpPr>
          <p:nvPr>
            <p:ph type="body" sz="quarter" idx="12" hasCustomPrompt="1"/>
          </p:nvPr>
        </p:nvSpPr>
        <p:spPr>
          <a:xfrm>
            <a:off x="2838075" y="5649116"/>
            <a:ext cx="6038989" cy="291159"/>
          </a:xfrm>
          <a:prstGeom prst="rect">
            <a:avLst/>
          </a:prstGeom>
        </p:spPr>
        <p:txBody>
          <a:bodyPr anchor="ctr"/>
          <a:lstStyle>
            <a:lvl1pPr marL="0" indent="0" algn="l">
              <a:buFontTx/>
              <a:buNone/>
              <a:defRPr sz="1800" b="0" i="0" baseline="0">
                <a:solidFill>
                  <a:schemeClr val="tx1">
                    <a:lumMod val="50000"/>
                  </a:schemeClr>
                </a:solidFill>
                <a:latin typeface="Gotham Book" panose="02000604040000020004" pitchFamily="50" charset="0"/>
                <a:ea typeface="Gotham Book" panose="02000604040000020004" pitchFamily="50" charset="0"/>
                <a:cs typeface="Gotham Book" panose="02000604040000020004" pitchFamily="50" charset="0"/>
              </a:defRPr>
            </a:lvl1pPr>
            <a:lvl2pPr>
              <a:defRPr>
                <a:latin typeface="+mj-lt"/>
              </a:defRPr>
            </a:lvl2pPr>
            <a:lvl3pPr>
              <a:defRPr>
                <a:latin typeface="+mj-lt"/>
              </a:defRPr>
            </a:lvl3pPr>
            <a:lvl4pPr>
              <a:defRPr>
                <a:latin typeface="+mj-lt"/>
              </a:defRPr>
            </a:lvl4pPr>
            <a:lvl5pPr>
              <a:defRPr>
                <a:latin typeface="+mj-lt"/>
              </a:defRPr>
            </a:lvl5pPr>
          </a:lstStyle>
          <a:p>
            <a:pPr lvl="0"/>
            <a:r>
              <a:rPr lang="en-US"/>
              <a:t>@</a:t>
            </a:r>
            <a:r>
              <a:rPr lang="en-US" err="1"/>
              <a:t>authortwitter</a:t>
            </a:r>
            <a:r>
              <a:rPr lang="en-US"/>
              <a:t>   www.authorsite.com</a:t>
            </a:r>
          </a:p>
        </p:txBody>
      </p:sp>
      <p:sp>
        <p:nvSpPr>
          <p:cNvPr id="12" name="Author Title"/>
          <p:cNvSpPr>
            <a:spLocks noGrp="1"/>
          </p:cNvSpPr>
          <p:nvPr>
            <p:ph type="body" sz="quarter" idx="14" hasCustomPrompt="1"/>
          </p:nvPr>
        </p:nvSpPr>
        <p:spPr>
          <a:xfrm>
            <a:off x="2838075" y="5297609"/>
            <a:ext cx="6038989" cy="190400"/>
          </a:xfrm>
          <a:prstGeom prst="rect">
            <a:avLst/>
          </a:prstGeom>
        </p:spPr>
        <p:txBody>
          <a:bodyPr anchor="ctr"/>
          <a:lstStyle>
            <a:lvl1pPr marL="0" indent="0" algn="l">
              <a:buFontTx/>
              <a:buNone/>
              <a:defRPr sz="1600" b="0" i="0" cap="all" baseline="0">
                <a:solidFill>
                  <a:schemeClr val="tx1">
                    <a:lumMod val="50000"/>
                  </a:schemeClr>
                </a:solidFill>
                <a:latin typeface="Gotham Book" panose="02000604040000020004" pitchFamily="50" charset="0"/>
                <a:ea typeface="Gotham Book" panose="02000604040000020004" pitchFamily="50" charset="0"/>
                <a:cs typeface="Gotham Book" panose="02000604040000020004" pitchFamily="50" charset="0"/>
              </a:defRPr>
            </a:lvl1pPr>
            <a:lvl2pPr>
              <a:defRPr>
                <a:latin typeface="+mj-lt"/>
              </a:defRPr>
            </a:lvl2pPr>
            <a:lvl3pPr>
              <a:defRPr>
                <a:latin typeface="+mj-lt"/>
              </a:defRPr>
            </a:lvl3pPr>
            <a:lvl4pPr>
              <a:defRPr>
                <a:latin typeface="+mj-lt"/>
              </a:defRPr>
            </a:lvl4pPr>
            <a:lvl5pPr>
              <a:defRPr>
                <a:latin typeface="+mj-lt"/>
              </a:defRPr>
            </a:lvl5pPr>
          </a:lstStyle>
          <a:p>
            <a:pPr lvl="0"/>
            <a:r>
              <a:rPr lang="en-US"/>
              <a:t>AUTHOR TITLE IN ALL CAPS  </a:t>
            </a:r>
          </a:p>
        </p:txBody>
      </p:sp>
      <p:sp>
        <p:nvSpPr>
          <p:cNvPr id="13" name="Author Name"/>
          <p:cNvSpPr>
            <a:spLocks noGrp="1"/>
          </p:cNvSpPr>
          <p:nvPr>
            <p:ph type="body" sz="quarter" idx="10" hasCustomPrompt="1"/>
          </p:nvPr>
        </p:nvSpPr>
        <p:spPr>
          <a:xfrm>
            <a:off x="2838075" y="4957764"/>
            <a:ext cx="3544396" cy="291159"/>
          </a:xfrm>
          <a:prstGeom prst="rect">
            <a:avLst/>
          </a:prstGeom>
        </p:spPr>
        <p:txBody>
          <a:bodyPr anchor="ctr"/>
          <a:lstStyle>
            <a:lvl1pPr marL="0" indent="0" algn="l">
              <a:buFontTx/>
              <a:buNone/>
              <a:defRPr sz="2400" b="0" i="0" baseline="0">
                <a:solidFill>
                  <a:schemeClr val="accent1"/>
                </a:solidFill>
                <a:latin typeface="Gotham Medium" panose="02000604030000020004" pitchFamily="50" charset="0"/>
                <a:ea typeface="Gotham Medium" panose="02000604030000020004" pitchFamily="50" charset="0"/>
                <a:cs typeface="Gotham Medium" panose="02000604030000020004" pitchFamily="50" charset="0"/>
              </a:defRPr>
            </a:lvl1pPr>
            <a:lvl2pPr>
              <a:defRPr>
                <a:latin typeface="+mj-lt"/>
              </a:defRPr>
            </a:lvl2pPr>
            <a:lvl3pPr>
              <a:defRPr>
                <a:latin typeface="+mj-lt"/>
              </a:defRPr>
            </a:lvl3pPr>
            <a:lvl4pPr>
              <a:defRPr>
                <a:latin typeface="+mj-lt"/>
              </a:defRPr>
            </a:lvl4pPr>
            <a:lvl5pPr>
              <a:defRPr>
                <a:latin typeface="+mj-lt"/>
              </a:defRPr>
            </a:lvl5pPr>
          </a:lstStyle>
          <a:p>
            <a:pPr lvl="0"/>
            <a:r>
              <a:rPr lang="en-US"/>
              <a:t>Author Name</a:t>
            </a:r>
          </a:p>
        </p:txBody>
      </p:sp>
      <p:sp>
        <p:nvSpPr>
          <p:cNvPr id="9" name="Picture Placeholder 2"/>
          <p:cNvSpPr>
            <a:spLocks noGrp="1"/>
          </p:cNvSpPr>
          <p:nvPr>
            <p:ph type="pic" sz="quarter" idx="15" hasCustomPrompt="1"/>
          </p:nvPr>
        </p:nvSpPr>
        <p:spPr>
          <a:xfrm>
            <a:off x="963976" y="4623383"/>
            <a:ext cx="1627632" cy="1627632"/>
          </a:xfrm>
          <a:prstGeom prst="ellipse">
            <a:avLst/>
          </a:prstGeom>
          <a:noFill/>
          <a:ln>
            <a:solidFill>
              <a:srgbClr val="F8F8F8"/>
            </a:solidFill>
          </a:ln>
        </p:spPr>
        <p:txBody>
          <a:bodyPr anchor="ctr"/>
          <a:lstStyle>
            <a:lvl1pPr algn="ctr">
              <a:defRPr sz="2000" b="0" i="0">
                <a:latin typeface="Gotham Book" panose="02000604040000020004" pitchFamily="50" charset="0"/>
                <a:ea typeface="Gotham Book" panose="02000604040000020004" pitchFamily="50" charset="0"/>
                <a:cs typeface="Gotham Book" panose="02000604040000020004" pitchFamily="50" charset="0"/>
              </a:defRPr>
            </a:lvl1pPr>
          </a:lstStyle>
          <a:p>
            <a:r>
              <a:rPr lang="en-US"/>
              <a:t>Click to add author photo</a:t>
            </a:r>
          </a:p>
        </p:txBody>
      </p:sp>
      <p:sp>
        <p:nvSpPr>
          <p:cNvPr id="8" name="Subtitle"/>
          <p:cNvSpPr>
            <a:spLocks noGrp="1"/>
          </p:cNvSpPr>
          <p:nvPr>
            <p:ph type="body" sz="quarter" idx="13" hasCustomPrompt="1"/>
          </p:nvPr>
        </p:nvSpPr>
        <p:spPr>
          <a:xfrm>
            <a:off x="963976" y="3293590"/>
            <a:ext cx="10516334" cy="1006258"/>
          </a:xfrm>
          <a:prstGeom prst="rect">
            <a:avLst/>
          </a:prstGeom>
        </p:spPr>
        <p:txBody>
          <a:bodyPr/>
          <a:lstStyle>
            <a:lvl1pPr marL="0" indent="0">
              <a:buNone/>
              <a:defRPr sz="2800" b="0" i="0" cap="all" baseline="0">
                <a:solidFill>
                  <a:schemeClr val="bg2">
                    <a:lumMod val="10000"/>
                  </a:schemeClr>
                </a:solidFill>
                <a:latin typeface="Gotham Book" panose="02000604040000020004" pitchFamily="50" charset="0"/>
                <a:ea typeface="Gotham Book" panose="02000604040000020004" pitchFamily="50" charset="0"/>
                <a:cs typeface="Gotham Book" panose="02000604040000020004" pitchFamily="50" charset="0"/>
              </a:defRPr>
            </a:lvl1pPr>
          </a:lstStyle>
          <a:p>
            <a:pPr lvl="0"/>
            <a:r>
              <a:rPr lang="en-US"/>
              <a:t>MODULE ONE TITLE IN ALL CAPS</a:t>
            </a:r>
          </a:p>
        </p:txBody>
      </p:sp>
      <p:cxnSp>
        <p:nvCxnSpPr>
          <p:cNvPr id="14" name="Straight Connector 13"/>
          <p:cNvCxnSpPr/>
          <p:nvPr userDrawn="1"/>
        </p:nvCxnSpPr>
        <p:spPr>
          <a:xfrm>
            <a:off x="711695" y="2996630"/>
            <a:ext cx="10768615" cy="0"/>
          </a:xfrm>
          <a:prstGeom prst="line">
            <a:avLst/>
          </a:prstGeom>
          <a:ln w="38100">
            <a:gradFill>
              <a:gsLst>
                <a:gs pos="0">
                  <a:schemeClr val="accent1"/>
                </a:gs>
                <a:gs pos="100000">
                  <a:srgbClr val="EC0D7D"/>
                </a:gs>
              </a:gsLst>
              <a:lin ang="4800000" scaled="0"/>
            </a:gra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11" name="Title 10"/>
          <p:cNvSpPr>
            <a:spLocks noGrp="1"/>
          </p:cNvSpPr>
          <p:nvPr>
            <p:ph type="title" hasCustomPrompt="1"/>
          </p:nvPr>
        </p:nvSpPr>
        <p:spPr>
          <a:xfrm>
            <a:off x="964084" y="394774"/>
            <a:ext cx="10516226" cy="2381119"/>
          </a:xfrm>
        </p:spPr>
        <p:txBody>
          <a:bodyPr anchor="b"/>
          <a:lstStyle>
            <a:lvl1pPr algn="l">
              <a:defRPr sz="4499" b="0" i="0" spc="-112" baseline="0">
                <a:solidFill>
                  <a:schemeClr val="bg2">
                    <a:lumMod val="10000"/>
                  </a:schemeClr>
                </a:solidFill>
                <a:latin typeface="Gotham Book" panose="02000604040000020004" pitchFamily="50" charset="0"/>
                <a:ea typeface="Gotham Book" panose="02000604040000020004" pitchFamily="50" charset="0"/>
                <a:cs typeface="Gotham Book" panose="02000604040000020004" pitchFamily="50" charset="0"/>
              </a:defRPr>
            </a:lvl1pPr>
          </a:lstStyle>
          <a:p>
            <a:r>
              <a:rPr lang="en-US"/>
              <a:t>Course/Module Title in Title Case</a:t>
            </a:r>
          </a:p>
        </p:txBody>
      </p:sp>
    </p:spTree>
    <p:extLst>
      <p:ext uri="{BB962C8B-B14F-4D97-AF65-F5344CB8AC3E}">
        <p14:creationId xmlns:p14="http://schemas.microsoft.com/office/powerpoint/2010/main" val="269847665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Module Overview/Summary">
    <p:spTree>
      <p:nvGrpSpPr>
        <p:cNvPr id="1" name=""/>
        <p:cNvGrpSpPr/>
        <p:nvPr/>
      </p:nvGrpSpPr>
      <p:grpSpPr>
        <a:xfrm>
          <a:off x="0" y="0"/>
          <a:ext cx="0" cy="0"/>
          <a:chOff x="0" y="0"/>
          <a:chExt cx="0" cy="0"/>
        </a:xfrm>
      </p:grpSpPr>
      <p:sp>
        <p:nvSpPr>
          <p:cNvPr id="4" name="Rectangle 3"/>
          <p:cNvSpPr/>
          <p:nvPr userDrawn="1"/>
        </p:nvSpPr>
        <p:spPr>
          <a:xfrm>
            <a:off x="0" y="1"/>
            <a:ext cx="4635499" cy="6858000"/>
          </a:xfrm>
          <a:prstGeom prst="rect">
            <a:avLst/>
          </a:prstGeom>
          <a:solidFill>
            <a:schemeClr val="accent1"/>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err="1">
              <a:solidFill>
                <a:schemeClr val="bg1"/>
              </a:solidFill>
              <a:latin typeface="Gotham Medium" panose="02000604030000020004" pitchFamily="50" charset="0"/>
            </a:endParaRP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4635500" cy="6858000"/>
          </a:xfrm>
          <a:prstGeom prst="rect">
            <a:avLst/>
          </a:prstGeom>
        </p:spPr>
      </p:pic>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1"/>
            <a:ext cx="4635500" cy="6858000"/>
          </a:xfrm>
          <a:prstGeom prst="rect">
            <a:avLst/>
          </a:prstGeom>
        </p:spPr>
      </p:pic>
      <p:sp>
        <p:nvSpPr>
          <p:cNvPr id="7" name="Rectangle 6"/>
          <p:cNvSpPr/>
          <p:nvPr userDrawn="1"/>
        </p:nvSpPr>
        <p:spPr>
          <a:xfrm>
            <a:off x="-1463041" y="0"/>
            <a:ext cx="1463041" cy="738664"/>
          </a:xfrm>
          <a:prstGeom prst="rect">
            <a:avLst/>
          </a:prstGeom>
        </p:spPr>
        <p:txBody>
          <a:bodyPr wrap="square">
            <a:spAutoFit/>
          </a:bodyPr>
          <a:lstStyle/>
          <a:p>
            <a:pPr algn="r"/>
            <a:r>
              <a:rPr lang="en-US" sz="1400" b="0">
                <a:latin typeface="Gotham Medium" panose="02000604030000020004" pitchFamily="50" charset="0"/>
              </a:rPr>
              <a:t>This bullet list is </a:t>
            </a:r>
            <a:r>
              <a:rPr lang="en-US" sz="1400" b="1">
                <a:solidFill>
                  <a:schemeClr val="accent1"/>
                </a:solidFill>
                <a:latin typeface="Gotham Medium" panose="02000604030000020004" pitchFamily="50" charset="0"/>
              </a:rPr>
              <a:t>preset</a:t>
            </a:r>
            <a:r>
              <a:rPr lang="en-US" sz="1400" b="0">
                <a:solidFill>
                  <a:schemeClr val="accent1"/>
                </a:solidFill>
                <a:latin typeface="Gotham Medium" panose="02000604030000020004" pitchFamily="50" charset="0"/>
              </a:rPr>
              <a:t> </a:t>
            </a:r>
            <a:r>
              <a:rPr lang="en-US" sz="1400" b="0">
                <a:latin typeface="Gotham Medium" panose="02000604030000020004" pitchFamily="50" charset="0"/>
              </a:rPr>
              <a:t>with </a:t>
            </a:r>
            <a:r>
              <a:rPr lang="en-US" sz="1400" b="1">
                <a:solidFill>
                  <a:schemeClr val="accent1"/>
                </a:solidFill>
                <a:latin typeface="Gotham Medium" panose="02000604030000020004" pitchFamily="50" charset="0"/>
              </a:rPr>
              <a:t>animations</a:t>
            </a:r>
          </a:p>
        </p:txBody>
      </p:sp>
      <p:sp>
        <p:nvSpPr>
          <p:cNvPr id="17" name="Text Placeholder 16"/>
          <p:cNvSpPr>
            <a:spLocks noGrp="1"/>
          </p:cNvSpPr>
          <p:nvPr>
            <p:ph type="body" sz="quarter" idx="12" hasCustomPrompt="1"/>
          </p:nvPr>
        </p:nvSpPr>
        <p:spPr>
          <a:xfrm>
            <a:off x="5181599" y="328230"/>
            <a:ext cx="6463307" cy="5990425"/>
          </a:xfrm>
          <a:prstGeom prst="rect">
            <a:avLst/>
          </a:prstGeom>
        </p:spPr>
        <p:txBody>
          <a:bodyPr anchor="ctr"/>
          <a:lstStyle>
            <a:lvl1pPr algn="l">
              <a:lnSpc>
                <a:spcPct val="100000"/>
              </a:lnSpc>
              <a:defRPr sz="2400" baseline="0">
                <a:solidFill>
                  <a:schemeClr val="accent1"/>
                </a:solidFill>
                <a:latin typeface="+mn-lt"/>
              </a:defRPr>
            </a:lvl1pPr>
            <a:lvl2pPr algn="l">
              <a:defRPr sz="2400" b="0" i="0">
                <a:solidFill>
                  <a:schemeClr val="accent1"/>
                </a:solidFill>
                <a:latin typeface="Gotham Book" panose="02000604040000020004" pitchFamily="50" charset="0"/>
                <a:ea typeface="Gotham Book" panose="02000604040000020004" pitchFamily="50" charset="0"/>
                <a:cs typeface="Gotham Book" panose="02000604040000020004" pitchFamily="50" charset="0"/>
              </a:defRPr>
            </a:lvl2pPr>
            <a:lvl3pPr algn="l">
              <a:defRPr sz="2400" b="0" i="0">
                <a:solidFill>
                  <a:schemeClr val="accent1"/>
                </a:solidFill>
                <a:latin typeface="Gotham Book" panose="02000604040000020004" pitchFamily="50" charset="0"/>
                <a:ea typeface="Gotham Book" panose="02000604040000020004" pitchFamily="50" charset="0"/>
                <a:cs typeface="Gotham Book" panose="02000604040000020004" pitchFamily="50" charset="0"/>
              </a:defRPr>
            </a:lvl3pPr>
            <a:lvl4pPr algn="l">
              <a:defRPr sz="2400" b="0" i="0">
                <a:solidFill>
                  <a:schemeClr val="accent1"/>
                </a:solidFill>
                <a:latin typeface="Gotham Book" panose="02000604040000020004" pitchFamily="50" charset="0"/>
                <a:ea typeface="Gotham Book" panose="02000604040000020004" pitchFamily="50" charset="0"/>
                <a:cs typeface="Gotham Book" panose="02000604040000020004" pitchFamily="50" charset="0"/>
              </a:defRPr>
            </a:lvl4pPr>
            <a:lvl5pPr algn="l">
              <a:defRPr sz="2400" b="0" i="0">
                <a:solidFill>
                  <a:schemeClr val="accent1"/>
                </a:solidFill>
                <a:latin typeface="Gotham Book" panose="02000604040000020004" pitchFamily="50" charset="0"/>
                <a:ea typeface="Gotham Book" panose="02000604040000020004" pitchFamily="50" charset="0"/>
                <a:cs typeface="Gotham Book" panose="02000604040000020004" pitchFamily="50" charset="0"/>
              </a:defRPr>
            </a:lvl5pPr>
            <a:lvl6pPr>
              <a:defRPr>
                <a:solidFill>
                  <a:schemeClr val="accent1"/>
                </a:solidFill>
              </a:defRPr>
            </a:lvl6pPr>
            <a:lvl7pPr>
              <a:defRPr>
                <a:solidFill>
                  <a:schemeClr val="accent1"/>
                </a:solidFill>
              </a:defRPr>
            </a:lvl7pPr>
            <a:lvl8pPr>
              <a:defRPr>
                <a:solidFill>
                  <a:schemeClr val="accent1"/>
                </a:solidFill>
              </a:defRPr>
            </a:lvl8pPr>
            <a:lvl9pPr>
              <a:defRPr>
                <a:solidFill>
                  <a:schemeClr val="accent1"/>
                </a:solidFill>
              </a:defRPr>
            </a:lvl9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10" name="Text Placeholder 9"/>
          <p:cNvSpPr>
            <a:spLocks noGrp="1"/>
          </p:cNvSpPr>
          <p:nvPr>
            <p:ph type="body" sz="quarter" idx="13" hasCustomPrompt="1"/>
          </p:nvPr>
        </p:nvSpPr>
        <p:spPr>
          <a:xfrm>
            <a:off x="743782" y="1825869"/>
            <a:ext cx="3147933" cy="670243"/>
          </a:xfrm>
          <a:prstGeom prst="rect">
            <a:avLst/>
          </a:prstGeom>
        </p:spPr>
        <p:txBody>
          <a:bodyPr anchor="b" anchorCtr="0"/>
          <a:lstStyle>
            <a:lvl1pPr marL="0" indent="0" algn="ctr">
              <a:buNone/>
              <a:defRPr sz="3600" baseline="0">
                <a:solidFill>
                  <a:schemeClr val="bg1"/>
                </a:solidFill>
                <a:latin typeface="+mj-lt"/>
              </a:defRPr>
            </a:lvl1pPr>
            <a:lvl2pPr marL="297073" indent="0" algn="ctr">
              <a:buNone/>
              <a:defRPr sz="3600">
                <a:latin typeface="+mj-lt"/>
              </a:defRPr>
            </a:lvl2pPr>
            <a:lvl3pPr marL="596176" indent="0" algn="ctr">
              <a:buNone/>
              <a:defRPr sz="3600">
                <a:latin typeface="+mj-lt"/>
              </a:defRPr>
            </a:lvl3pPr>
            <a:lvl4pPr marL="882650" indent="0" algn="ctr">
              <a:buNone/>
              <a:defRPr sz="3600">
                <a:latin typeface="+mj-lt"/>
              </a:defRPr>
            </a:lvl4pPr>
            <a:lvl5pPr marL="1096962" indent="0" algn="ctr">
              <a:buNone/>
              <a:defRPr sz="3600">
                <a:latin typeface="+mj-lt"/>
              </a:defRPr>
            </a:lvl5pPr>
          </a:lstStyle>
          <a:p>
            <a:pPr lvl="0"/>
            <a:r>
              <a:rPr lang="en-US"/>
              <a:t>Slide Title</a:t>
            </a:r>
          </a:p>
        </p:txBody>
      </p:sp>
    </p:spTree>
    <p:extLst>
      <p:ext uri="{BB962C8B-B14F-4D97-AF65-F5344CB8AC3E}">
        <p14:creationId xmlns:p14="http://schemas.microsoft.com/office/powerpoint/2010/main" val="3465531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0"/>
                                          </p:stCondLst>
                                        </p:cTn>
                                        <p:tgtEl>
                                          <p:spTgt spid="12"/>
                                        </p:tgtEl>
                                        <p:attrNameLst>
                                          <p:attrName>style.visibility</p:attrName>
                                        </p:attrNameLst>
                                      </p:cBhvr>
                                      <p:to>
                                        <p:strVal val="hidden"/>
                                      </p:to>
                                    </p:set>
                                  </p:childTnLst>
                                </p:cTn>
                              </p:par>
                              <p:par>
                                <p:cTn id="7" presetID="1" presetClass="entr" presetSubtype="0" fill="hold" nodeType="withEffect">
                                  <p:stCondLst>
                                    <p:cond delay="50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xit" presetSubtype="0" fill="hold" nodeType="withEffect">
                                  <p:stCondLst>
                                    <p:cond delay="5000"/>
                                  </p:stCondLst>
                                  <p:childTnLst>
                                    <p:set>
                                      <p:cBhvr>
                                        <p:cTn id="10" dur="1" fill="hold">
                                          <p:stCondLst>
                                            <p:cond delay="0"/>
                                          </p:stCondLst>
                                        </p:cTn>
                                        <p:tgtEl>
                                          <p:spTgt spid="11"/>
                                        </p:tgtEl>
                                        <p:attrNameLst>
                                          <p:attrName>style.visibility</p:attrName>
                                        </p:attrNameLst>
                                      </p:cBhvr>
                                      <p:to>
                                        <p:strVal val="hidden"/>
                                      </p:to>
                                    </p:set>
                                  </p:childTnLst>
                                </p:cTn>
                              </p:par>
                            </p:childTnLst>
                          </p:cTn>
                        </p:par>
                        <p:par>
                          <p:cTn id="11" fill="hold">
                            <p:stCondLst>
                              <p:cond delay="5000"/>
                            </p:stCondLst>
                            <p:childTnLst>
                              <p:par>
                                <p:cTn id="12" presetID="1" presetClass="entr" presetSubtype="0" fill="hold" nodeType="afterEffect">
                                  <p:stCondLst>
                                    <p:cond delay="0"/>
                                  </p:stCondLst>
                                  <p:childTnLst>
                                    <p:set>
                                      <p:cBhvr>
                                        <p:cTn id="13" dur="1" fill="hold">
                                          <p:stCondLst>
                                            <p:cond delay="0"/>
                                          </p:stCondLst>
                                        </p:cTn>
                                        <p:tgtEl>
                                          <p:spTgt spid="12"/>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17">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17">
                                            <p:txEl>
                                              <p:pRg st="0" end="0"/>
                                            </p:txEl>
                                          </p:spTgt>
                                        </p:tgtEl>
                                        <p:attrNameLst>
                                          <p:attrName>ppt_c</p:attrName>
                                        </p:attrNameLst>
                                      </p:cBhvr>
                                      <p:to>
                                        <a:schemeClr val="tx1"/>
                                      </p:to>
                                    </p:animClr>
                                  </p:sub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17">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17">
                                            <p:txEl>
                                              <p:pRg st="1" end="1"/>
                                            </p:txEl>
                                          </p:spTgt>
                                        </p:tgtEl>
                                        <p:attrNameLst>
                                          <p:attrName>ppt_c</p:attrName>
                                        </p:attrNameLst>
                                      </p:cBhvr>
                                      <p:to>
                                        <a:schemeClr val="tx1"/>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uiExpand="1" build="p" bldLvl="5">
        <p:tmplLst>
          <p:tmpl lvl="1">
            <p:tnLst>
              <p:par>
                <p:cTn presetID="1" presetClass="entr" presetSubtype="0" fill="hold" nodeType="clickEffect">
                  <p:stCondLst>
                    <p:cond delay="0"/>
                  </p:stCondLst>
                  <p:childTnLst>
                    <p:set>
                      <p:cBhvr>
                        <p:cTn dur="1" fill="hold">
                          <p:stCondLst>
                            <p:cond delay="0"/>
                          </p:stCondLst>
                        </p:cTn>
                        <p:tgtEl>
                          <p:spTgt spid="17"/>
                        </p:tgtEl>
                        <p:attrNameLst>
                          <p:attrName>style.visibility</p:attrName>
                        </p:attrNameLst>
                      </p:cBhvr>
                      <p:to>
                        <p:strVal val="visible"/>
                      </p:to>
                    </p:set>
                  </p:childTnLst>
                  <p:subTnLst>
                    <p:animClr clrSpc="rgb" dir="cw">
                      <p:cBhvr override="childStyle">
                        <p:cTn dur="1" fill="hold" display="0" masterRel="nextClick" afterEffect="1"/>
                        <p:tgtEl>
                          <p:spTgt spid="17"/>
                        </p:tgtEl>
                        <p:attrNameLst>
                          <p:attrName>ppt_c</p:attrName>
                        </p:attrNameLst>
                      </p:cBhvr>
                      <p:to>
                        <a:schemeClr val="tx1"/>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17"/>
                        </p:tgtEl>
                        <p:attrNameLst>
                          <p:attrName>style.visibility</p:attrName>
                        </p:attrNameLst>
                      </p:cBhvr>
                      <p:to>
                        <p:strVal val="visible"/>
                      </p:to>
                    </p:set>
                  </p:childTnLst>
                  <p:subTnLst>
                    <p:animClr clrSpc="rgb" dir="cw">
                      <p:cBhvr override="childStyle">
                        <p:cTn dur="1" fill="hold" display="0" masterRel="nextClick" afterEffect="1"/>
                        <p:tgtEl>
                          <p:spTgt spid="17"/>
                        </p:tgtEl>
                        <p:attrNameLst>
                          <p:attrName>ppt_c</p:attrName>
                        </p:attrNameLst>
                      </p:cBhvr>
                      <p:to>
                        <a:schemeClr val="tx1"/>
                      </p:to>
                    </p:animClr>
                  </p:subTnLst>
                </p:cTn>
              </p:par>
            </p:tnLst>
          </p:tmpl>
        </p:tmplLst>
      </p:bldP>
    </p:bldLst>
  </p:timing>
  <p:extLst>
    <p:ext uri="{DCECCB84-F9BA-43D5-87BE-67443E8EF086}">
      <p15:sldGuideLst xmlns:p15="http://schemas.microsoft.com/office/powerpoint/2012/main">
        <p15:guide id="1" orient="horz" pos="2160">
          <p15:clr>
            <a:srgbClr val="FBAE40"/>
          </p15:clr>
        </p15:guide>
        <p15:guide id="2" pos="3264">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5" name="Title 10"/>
          <p:cNvSpPr>
            <a:spLocks noGrp="1"/>
          </p:cNvSpPr>
          <p:nvPr>
            <p:ph type="title" hasCustomPrompt="1"/>
          </p:nvPr>
        </p:nvSpPr>
        <p:spPr>
          <a:xfrm>
            <a:off x="1410073" y="541868"/>
            <a:ext cx="10070237" cy="2800626"/>
          </a:xfrm>
        </p:spPr>
        <p:txBody>
          <a:bodyPr anchor="b"/>
          <a:lstStyle>
            <a:lvl1pPr algn="r">
              <a:defRPr b="0" i="0">
                <a:solidFill>
                  <a:schemeClr val="tx1">
                    <a:lumMod val="50000"/>
                  </a:schemeClr>
                </a:solidFill>
                <a:latin typeface="Gotham Book" panose="02000604040000020004" pitchFamily="50" charset="0"/>
                <a:ea typeface="Gotham Book" panose="02000604040000020004" pitchFamily="50" charset="0"/>
                <a:cs typeface="Gotham Book" panose="02000604040000020004" pitchFamily="50" charset="0"/>
              </a:defRPr>
            </a:lvl1pPr>
          </a:lstStyle>
          <a:p>
            <a:r>
              <a:rPr lang="en-US"/>
              <a:t>Click to Add Section Header in Title Case</a:t>
            </a:r>
          </a:p>
        </p:txBody>
      </p:sp>
      <p:cxnSp>
        <p:nvCxnSpPr>
          <p:cNvPr id="4" name="Straight Connector 3"/>
          <p:cNvCxnSpPr/>
          <p:nvPr userDrawn="1"/>
        </p:nvCxnSpPr>
        <p:spPr>
          <a:xfrm>
            <a:off x="711695" y="3429000"/>
            <a:ext cx="10768615" cy="0"/>
          </a:xfrm>
          <a:prstGeom prst="line">
            <a:avLst/>
          </a:prstGeom>
          <a:ln w="38100">
            <a:gradFill>
              <a:gsLst>
                <a:gs pos="0">
                  <a:schemeClr val="accent1"/>
                </a:gs>
                <a:gs pos="100000">
                  <a:srgbClr val="EC0D7D"/>
                </a:gs>
              </a:gsLst>
              <a:lin ang="4800000" scaled="0"/>
            </a:gradFill>
            <a:headEnd type="none"/>
            <a:tailEnd type="non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1533993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8" name="Title Placeholder 1"/>
          <p:cNvSpPr>
            <a:spLocks noGrp="1"/>
          </p:cNvSpPr>
          <p:nvPr>
            <p:ph type="title" hasCustomPrompt="1"/>
          </p:nvPr>
        </p:nvSpPr>
        <p:spPr>
          <a:xfrm>
            <a:off x="706518" y="588391"/>
            <a:ext cx="10778971" cy="437131"/>
          </a:xfrm>
          <a:prstGeom prst="rect">
            <a:avLst/>
          </a:prstGeom>
        </p:spPr>
        <p:txBody>
          <a:bodyPr vert="horz" lIns="0" tIns="43960" rIns="87919" bIns="43960" rtlCol="0" anchor="t" anchorCtr="0">
            <a:noAutofit/>
          </a:bodyPr>
          <a:lstStyle>
            <a:lvl1pPr algn="ctr">
              <a:defRPr b="0" i="0" baseline="0">
                <a:latin typeface="+mj-lt"/>
                <a:ea typeface="Gotham Rounded Light" charset="0"/>
                <a:cs typeface="Gotham Rounded Light" charset="0"/>
              </a:defRPr>
            </a:lvl1pPr>
          </a:lstStyle>
          <a:p>
            <a:r>
              <a:rPr lang="en-US"/>
              <a:t>Click to Add Slide Title in Title Case</a:t>
            </a:r>
          </a:p>
        </p:txBody>
      </p:sp>
    </p:spTree>
    <p:extLst>
      <p:ext uri="{BB962C8B-B14F-4D97-AF65-F5344CB8AC3E}">
        <p14:creationId xmlns:p14="http://schemas.microsoft.com/office/powerpoint/2010/main" val="46618304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opic or Category with Large Icon-1">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00311" y="1913447"/>
            <a:ext cx="4572617" cy="1403345"/>
          </a:xfrm>
        </p:spPr>
        <p:txBody>
          <a:bodyPr lIns="91440"/>
          <a:lstStyle>
            <a:lvl1pPr algn="l">
              <a:lnSpc>
                <a:spcPts val="5000"/>
              </a:lnSpc>
              <a:defRPr sz="4000" baseline="0">
                <a:solidFill>
                  <a:schemeClr val="bg1"/>
                </a:solidFill>
              </a:defRPr>
            </a:lvl1pPr>
          </a:lstStyle>
          <a:p>
            <a:r>
              <a:rPr lang="en-US"/>
              <a:t>Topic or Title Introduction</a:t>
            </a:r>
          </a:p>
        </p:txBody>
      </p:sp>
      <p:sp>
        <p:nvSpPr>
          <p:cNvPr id="4" name="Picture Placeholder 3"/>
          <p:cNvSpPr>
            <a:spLocks noGrp="1"/>
          </p:cNvSpPr>
          <p:nvPr>
            <p:ph type="pic" sz="quarter" idx="10" hasCustomPrompt="1"/>
          </p:nvPr>
        </p:nvSpPr>
        <p:spPr>
          <a:xfrm>
            <a:off x="1085850" y="642938"/>
            <a:ext cx="3669602" cy="5572124"/>
          </a:xfrm>
          <a:prstGeom prst="rect">
            <a:avLst/>
          </a:prstGeom>
        </p:spPr>
        <p:txBody>
          <a:bodyPr anchor="ctr"/>
          <a:lstStyle>
            <a:lvl1pPr algn="ctr">
              <a:defRPr sz="3200" baseline="0">
                <a:latin typeface="+mj-lt"/>
              </a:defRPr>
            </a:lvl1pPr>
          </a:lstStyle>
          <a:p>
            <a:r>
              <a:rPr lang="en-US"/>
              <a:t>Insert Icon Only</a:t>
            </a:r>
          </a:p>
        </p:txBody>
      </p:sp>
      <p:sp>
        <p:nvSpPr>
          <p:cNvPr id="5" name="Text Placeholder 3"/>
          <p:cNvSpPr>
            <a:spLocks noGrp="1"/>
          </p:cNvSpPr>
          <p:nvPr>
            <p:ph type="body" sz="quarter" idx="27" hasCustomPrompt="1"/>
          </p:nvPr>
        </p:nvSpPr>
        <p:spPr>
          <a:xfrm>
            <a:off x="5900311" y="3653756"/>
            <a:ext cx="4572617" cy="1539466"/>
          </a:xfrm>
          <a:prstGeom prst="rect">
            <a:avLst/>
          </a:prstGeom>
        </p:spPr>
        <p:txBody>
          <a:bodyPr lIns="91440" tIns="0" rIns="91440" bIns="0"/>
          <a:lstStyle>
            <a:lvl1pPr marL="0" indent="0" algn="l">
              <a:lnSpc>
                <a:spcPts val="2700"/>
              </a:lnSpc>
              <a:spcBef>
                <a:spcPts val="600"/>
              </a:spcBef>
              <a:buNone/>
              <a:defRPr sz="2000" b="0" i="0" baseline="0">
                <a:solidFill>
                  <a:schemeClr val="bg1"/>
                </a:solidFill>
                <a:latin typeface="Gotham Book" charset="0"/>
                <a:ea typeface="Gotham Book" charset="0"/>
                <a:cs typeface="Gotham Book" charset="0"/>
              </a:defRPr>
            </a:lvl1pPr>
          </a:lstStyle>
          <a:p>
            <a:pPr lvl="0"/>
            <a:r>
              <a:rPr lang="en-US"/>
              <a:t>Add a short bit of description text in this area. This should be a quick intro slide to an idea without a lot of text. Stick to a few sentences.</a:t>
            </a:r>
          </a:p>
        </p:txBody>
      </p:sp>
    </p:spTree>
    <p:extLst>
      <p:ext uri="{BB962C8B-B14F-4D97-AF65-F5344CB8AC3E}">
        <p14:creationId xmlns:p14="http://schemas.microsoft.com/office/powerpoint/2010/main" val="2430383963"/>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opic or Category with Large Icon-2">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23937" y="4113728"/>
            <a:ext cx="6744127" cy="744028"/>
          </a:xfrm>
        </p:spPr>
        <p:txBody>
          <a:bodyPr lIns="91440"/>
          <a:lstStyle>
            <a:lvl1pPr algn="ctr">
              <a:lnSpc>
                <a:spcPts val="5000"/>
              </a:lnSpc>
              <a:defRPr sz="4000" baseline="0">
                <a:solidFill>
                  <a:schemeClr val="bg1"/>
                </a:solidFill>
              </a:defRPr>
            </a:lvl1pPr>
          </a:lstStyle>
          <a:p>
            <a:r>
              <a:rPr lang="en-US"/>
              <a:t>Topic or Title Introduction</a:t>
            </a:r>
          </a:p>
        </p:txBody>
      </p:sp>
      <p:sp>
        <p:nvSpPr>
          <p:cNvPr id="4" name="Picture Placeholder 3"/>
          <p:cNvSpPr>
            <a:spLocks noGrp="1"/>
          </p:cNvSpPr>
          <p:nvPr>
            <p:ph type="pic" sz="quarter" idx="10" hasCustomPrompt="1"/>
          </p:nvPr>
        </p:nvSpPr>
        <p:spPr>
          <a:xfrm>
            <a:off x="4076104" y="714374"/>
            <a:ext cx="4039791" cy="3288903"/>
          </a:xfrm>
          <a:prstGeom prst="rect">
            <a:avLst/>
          </a:prstGeom>
        </p:spPr>
        <p:txBody>
          <a:bodyPr anchor="ctr"/>
          <a:lstStyle>
            <a:lvl1pPr algn="ctr">
              <a:defRPr sz="3200" baseline="0">
                <a:latin typeface="+mj-lt"/>
              </a:defRPr>
            </a:lvl1pPr>
          </a:lstStyle>
          <a:p>
            <a:r>
              <a:rPr lang="en-US"/>
              <a:t>Insert Icon Only</a:t>
            </a:r>
          </a:p>
        </p:txBody>
      </p:sp>
      <p:sp>
        <p:nvSpPr>
          <p:cNvPr id="5" name="Text Placeholder 3"/>
          <p:cNvSpPr>
            <a:spLocks noGrp="1"/>
          </p:cNvSpPr>
          <p:nvPr>
            <p:ph type="body" sz="quarter" idx="27" hasCustomPrompt="1"/>
          </p:nvPr>
        </p:nvSpPr>
        <p:spPr>
          <a:xfrm>
            <a:off x="2895387" y="4968206"/>
            <a:ext cx="6401227" cy="1218282"/>
          </a:xfrm>
          <a:prstGeom prst="rect">
            <a:avLst/>
          </a:prstGeom>
        </p:spPr>
        <p:txBody>
          <a:bodyPr lIns="91440" tIns="0" rIns="91440" bIns="0"/>
          <a:lstStyle>
            <a:lvl1pPr marL="0" indent="0" algn="ctr">
              <a:lnSpc>
                <a:spcPts val="2700"/>
              </a:lnSpc>
              <a:spcBef>
                <a:spcPts val="600"/>
              </a:spcBef>
              <a:buNone/>
              <a:defRPr sz="2000" b="0" i="0" baseline="0">
                <a:solidFill>
                  <a:schemeClr val="bg1"/>
                </a:solidFill>
                <a:latin typeface="Gotham Book" charset="0"/>
                <a:ea typeface="Gotham Book" charset="0"/>
                <a:cs typeface="Gotham Book" charset="0"/>
              </a:defRPr>
            </a:lvl1pPr>
          </a:lstStyle>
          <a:p>
            <a:pPr lvl="0"/>
            <a:r>
              <a:rPr lang="en-US"/>
              <a:t>Add a short bit of description text in this area. This should be a quick intro slide to an idea without a lot of text. Stick to a few sentences.</a:t>
            </a:r>
          </a:p>
        </p:txBody>
      </p:sp>
    </p:spTree>
    <p:extLst>
      <p:ext uri="{BB962C8B-B14F-4D97-AF65-F5344CB8AC3E}">
        <p14:creationId xmlns:p14="http://schemas.microsoft.com/office/powerpoint/2010/main" val="2577605571"/>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wo Column Six Item List with Icons">
    <p:spTree>
      <p:nvGrpSpPr>
        <p:cNvPr id="1" name=""/>
        <p:cNvGrpSpPr/>
        <p:nvPr/>
      </p:nvGrpSpPr>
      <p:grpSpPr>
        <a:xfrm>
          <a:off x="0" y="0"/>
          <a:ext cx="0" cy="0"/>
          <a:chOff x="0" y="0"/>
          <a:chExt cx="0" cy="0"/>
        </a:xfrm>
      </p:grpSpPr>
      <p:sp>
        <p:nvSpPr>
          <p:cNvPr id="13" name="Content Placeholder 11"/>
          <p:cNvSpPr>
            <a:spLocks noGrp="1"/>
          </p:cNvSpPr>
          <p:nvPr>
            <p:ph sz="quarter" idx="12" hasCustomPrompt="1"/>
          </p:nvPr>
        </p:nvSpPr>
        <p:spPr>
          <a:xfrm>
            <a:off x="706518" y="1904604"/>
            <a:ext cx="1097280" cy="1100432"/>
          </a:xfrm>
          <a:prstGeom prst="rect">
            <a:avLst/>
          </a:prstGeom>
        </p:spPr>
        <p:txBody>
          <a:bodyPr lIns="0" tIns="0" rIns="0" bIns="0" anchor="ctr"/>
          <a:lstStyle>
            <a:lvl1pPr marL="0" indent="0" algn="ctr">
              <a:buNone/>
              <a:defRPr sz="1400" b="0" i="0" baseline="0">
                <a:latin typeface="Gotham Light" charset="0"/>
                <a:ea typeface="Gotham Light" charset="0"/>
                <a:cs typeface="Gotham Light" charset="0"/>
              </a:defRPr>
            </a:lvl1pPr>
            <a:lvl2pPr algn="ctr">
              <a:defRPr sz="2200"/>
            </a:lvl2pPr>
            <a:lvl3pPr algn="ctr">
              <a:defRPr sz="2200"/>
            </a:lvl3pPr>
            <a:lvl4pPr algn="ctr">
              <a:defRPr sz="2200"/>
            </a:lvl4pPr>
            <a:lvl5pPr algn="ctr">
              <a:defRPr sz="2200"/>
            </a:lvl5pPr>
          </a:lstStyle>
          <a:p>
            <a:pPr lvl="0"/>
            <a:r>
              <a:rPr lang="en-US"/>
              <a:t>Click to add image</a:t>
            </a:r>
          </a:p>
        </p:txBody>
      </p:sp>
      <p:sp>
        <p:nvSpPr>
          <p:cNvPr id="14" name="Text Placeholder 3"/>
          <p:cNvSpPr>
            <a:spLocks noGrp="1"/>
          </p:cNvSpPr>
          <p:nvPr>
            <p:ph type="body" sz="quarter" idx="15" hasCustomPrompt="1"/>
          </p:nvPr>
        </p:nvSpPr>
        <p:spPr>
          <a:xfrm>
            <a:off x="2064230" y="1828799"/>
            <a:ext cx="3793645" cy="1252043"/>
          </a:xfrm>
          <a:prstGeom prst="rect">
            <a:avLst/>
          </a:prstGeom>
        </p:spPr>
        <p:txBody>
          <a:bodyPr lIns="182880" tIns="0" rIns="182880" bIns="0" anchor="ctr"/>
          <a:lstStyle>
            <a:lvl1pPr marL="0" indent="0" algn="l">
              <a:buNone/>
              <a:defRPr sz="2000" b="0" i="0">
                <a:latin typeface="+mn-lt"/>
                <a:ea typeface="Gotham Book" panose="02000604040000020004" pitchFamily="50" charset="0"/>
                <a:cs typeface="Gotham Book" panose="02000604040000020004" pitchFamily="50" charset="0"/>
              </a:defRPr>
            </a:lvl1pPr>
          </a:lstStyle>
          <a:p>
            <a:pPr lvl="0"/>
            <a:r>
              <a:rPr lang="en-US"/>
              <a:t>Click to add text</a:t>
            </a:r>
          </a:p>
        </p:txBody>
      </p:sp>
      <p:sp>
        <p:nvSpPr>
          <p:cNvPr id="19" name="Text Placeholder 3"/>
          <p:cNvSpPr>
            <a:spLocks noGrp="1"/>
          </p:cNvSpPr>
          <p:nvPr>
            <p:ph type="body" sz="quarter" idx="17" hasCustomPrompt="1"/>
          </p:nvPr>
        </p:nvSpPr>
        <p:spPr>
          <a:xfrm>
            <a:off x="2064230" y="3258097"/>
            <a:ext cx="3793645" cy="1252043"/>
          </a:xfrm>
          <a:prstGeom prst="rect">
            <a:avLst/>
          </a:prstGeom>
        </p:spPr>
        <p:txBody>
          <a:bodyPr lIns="182880" tIns="0" rIns="182880" bIns="0" anchor="ctr"/>
          <a:lstStyle>
            <a:lvl1pPr marL="0" indent="0" algn="l">
              <a:buNone/>
              <a:defRPr sz="2000" b="0" i="0">
                <a:latin typeface="+mn-lt"/>
                <a:ea typeface="Gotham Book" panose="02000604040000020004" pitchFamily="50" charset="0"/>
                <a:cs typeface="Gotham Book" panose="02000604040000020004" pitchFamily="50" charset="0"/>
              </a:defRPr>
            </a:lvl1pPr>
          </a:lstStyle>
          <a:p>
            <a:pPr lvl="0"/>
            <a:r>
              <a:rPr lang="en-US"/>
              <a:t>Click to add text</a:t>
            </a:r>
          </a:p>
        </p:txBody>
      </p:sp>
      <p:sp>
        <p:nvSpPr>
          <p:cNvPr id="23" name="Text Placeholder 3"/>
          <p:cNvSpPr>
            <a:spLocks noGrp="1"/>
          </p:cNvSpPr>
          <p:nvPr>
            <p:ph type="body" sz="quarter" idx="19" hasCustomPrompt="1"/>
          </p:nvPr>
        </p:nvSpPr>
        <p:spPr>
          <a:xfrm>
            <a:off x="2064230" y="4687395"/>
            <a:ext cx="3793645" cy="1252043"/>
          </a:xfrm>
          <a:prstGeom prst="rect">
            <a:avLst/>
          </a:prstGeom>
        </p:spPr>
        <p:txBody>
          <a:bodyPr lIns="182880" tIns="0" rIns="182880" bIns="0" anchor="ctr"/>
          <a:lstStyle>
            <a:lvl1pPr marL="0" indent="0" algn="l">
              <a:buNone/>
              <a:defRPr sz="2000" b="0" i="0">
                <a:latin typeface="+mn-lt"/>
                <a:ea typeface="Gotham Book" panose="02000604040000020004" pitchFamily="50" charset="0"/>
                <a:cs typeface="Gotham Book" panose="02000604040000020004" pitchFamily="50" charset="0"/>
              </a:defRPr>
            </a:lvl1pPr>
          </a:lstStyle>
          <a:p>
            <a:pPr lvl="0"/>
            <a:r>
              <a:rPr lang="en-US"/>
              <a:t>Click to add text</a:t>
            </a:r>
          </a:p>
        </p:txBody>
      </p:sp>
      <p:sp>
        <p:nvSpPr>
          <p:cNvPr id="5" name="Content Placeholder 4"/>
          <p:cNvSpPr>
            <a:spLocks noGrp="1"/>
          </p:cNvSpPr>
          <p:nvPr>
            <p:ph sz="quarter" idx="26" hasCustomPrompt="1"/>
          </p:nvPr>
        </p:nvSpPr>
        <p:spPr>
          <a:xfrm>
            <a:off x="717550" y="3335478"/>
            <a:ext cx="1097280" cy="1097280"/>
          </a:xfrm>
          <a:prstGeom prst="rect">
            <a:avLst/>
          </a:prstGeom>
        </p:spPr>
        <p:txBody>
          <a:bodyPr anchor="ctr"/>
          <a:lstStyle>
            <a:lvl1pPr algn="ctr">
              <a:defRPr sz="1400" b="0" i="0" baseline="0">
                <a:latin typeface="Gotham Light" charset="0"/>
                <a:ea typeface="Gotham Light" charset="0"/>
                <a:cs typeface="Gotham Light" charset="0"/>
              </a:defRPr>
            </a:lvl1pPr>
          </a:lstStyle>
          <a:p>
            <a:pPr lvl="0"/>
            <a:r>
              <a:rPr lang="en-US"/>
              <a:t>Click to add image</a:t>
            </a:r>
          </a:p>
        </p:txBody>
      </p:sp>
      <p:sp>
        <p:nvSpPr>
          <p:cNvPr id="6" name="Title 5"/>
          <p:cNvSpPr>
            <a:spLocks noGrp="1"/>
          </p:cNvSpPr>
          <p:nvPr>
            <p:ph type="title"/>
          </p:nvPr>
        </p:nvSpPr>
        <p:spPr/>
        <p:txBody>
          <a:bodyPr/>
          <a:lstStyle/>
          <a:p>
            <a:r>
              <a:rPr lang="en-US"/>
              <a:t>Click to edit Master title style</a:t>
            </a:r>
          </a:p>
        </p:txBody>
      </p:sp>
      <p:sp>
        <p:nvSpPr>
          <p:cNvPr id="38" name="Content Placeholder 4"/>
          <p:cNvSpPr>
            <a:spLocks noGrp="1"/>
          </p:cNvSpPr>
          <p:nvPr>
            <p:ph sz="quarter" idx="27" hasCustomPrompt="1"/>
          </p:nvPr>
        </p:nvSpPr>
        <p:spPr>
          <a:xfrm>
            <a:off x="706518" y="4763200"/>
            <a:ext cx="1097280" cy="1097280"/>
          </a:xfrm>
          <a:prstGeom prst="rect">
            <a:avLst/>
          </a:prstGeom>
        </p:spPr>
        <p:txBody>
          <a:bodyPr anchor="ctr"/>
          <a:lstStyle>
            <a:lvl1pPr algn="ctr">
              <a:defRPr sz="1400" b="0" i="0" baseline="0">
                <a:latin typeface="Gotham Light" charset="0"/>
                <a:ea typeface="Gotham Light" charset="0"/>
                <a:cs typeface="Gotham Light" charset="0"/>
              </a:defRPr>
            </a:lvl1pPr>
          </a:lstStyle>
          <a:p>
            <a:pPr lvl="0"/>
            <a:r>
              <a:rPr lang="en-US"/>
              <a:t>Click to add image</a:t>
            </a:r>
          </a:p>
        </p:txBody>
      </p:sp>
      <p:sp>
        <p:nvSpPr>
          <p:cNvPr id="45" name="Content Placeholder 11"/>
          <p:cNvSpPr>
            <a:spLocks noGrp="1"/>
          </p:cNvSpPr>
          <p:nvPr>
            <p:ph sz="quarter" idx="28" hasCustomPrompt="1"/>
          </p:nvPr>
        </p:nvSpPr>
        <p:spPr>
          <a:xfrm>
            <a:off x="6334132" y="1899050"/>
            <a:ext cx="1097280" cy="1100432"/>
          </a:xfrm>
          <a:prstGeom prst="rect">
            <a:avLst/>
          </a:prstGeom>
        </p:spPr>
        <p:txBody>
          <a:bodyPr lIns="0" tIns="0" rIns="0" bIns="0" anchor="ctr"/>
          <a:lstStyle>
            <a:lvl1pPr marL="0" indent="0" algn="ctr">
              <a:buNone/>
              <a:defRPr sz="1400" b="0" i="0" baseline="0">
                <a:latin typeface="Gotham Light" charset="0"/>
                <a:ea typeface="Gotham Light" charset="0"/>
                <a:cs typeface="Gotham Light" charset="0"/>
              </a:defRPr>
            </a:lvl1pPr>
            <a:lvl2pPr algn="ctr">
              <a:defRPr sz="2200"/>
            </a:lvl2pPr>
            <a:lvl3pPr algn="ctr">
              <a:defRPr sz="2200"/>
            </a:lvl3pPr>
            <a:lvl4pPr algn="ctr">
              <a:defRPr sz="2200"/>
            </a:lvl4pPr>
            <a:lvl5pPr algn="ctr">
              <a:defRPr sz="2200"/>
            </a:lvl5pPr>
          </a:lstStyle>
          <a:p>
            <a:pPr lvl="0"/>
            <a:r>
              <a:rPr lang="en-US"/>
              <a:t>Click to add image</a:t>
            </a:r>
          </a:p>
        </p:txBody>
      </p:sp>
      <p:sp>
        <p:nvSpPr>
          <p:cNvPr id="46" name="Text Placeholder 3"/>
          <p:cNvSpPr>
            <a:spLocks noGrp="1"/>
          </p:cNvSpPr>
          <p:nvPr>
            <p:ph type="body" sz="quarter" idx="29" hasCustomPrompt="1"/>
          </p:nvPr>
        </p:nvSpPr>
        <p:spPr>
          <a:xfrm>
            <a:off x="7691844" y="1823245"/>
            <a:ext cx="3793645" cy="1252043"/>
          </a:xfrm>
          <a:prstGeom prst="rect">
            <a:avLst/>
          </a:prstGeom>
        </p:spPr>
        <p:txBody>
          <a:bodyPr lIns="182880" tIns="0" rIns="182880" bIns="0" anchor="ctr"/>
          <a:lstStyle>
            <a:lvl1pPr marL="0" indent="0" algn="l">
              <a:buNone/>
              <a:defRPr sz="2000" b="0" i="0">
                <a:latin typeface="+mn-lt"/>
                <a:ea typeface="Gotham Book" panose="02000604040000020004" pitchFamily="50" charset="0"/>
                <a:cs typeface="Gotham Book" panose="02000604040000020004" pitchFamily="50" charset="0"/>
              </a:defRPr>
            </a:lvl1pPr>
          </a:lstStyle>
          <a:p>
            <a:pPr lvl="0"/>
            <a:r>
              <a:rPr lang="en-US"/>
              <a:t>Click to add text</a:t>
            </a:r>
          </a:p>
        </p:txBody>
      </p:sp>
      <p:sp>
        <p:nvSpPr>
          <p:cNvPr id="47" name="Text Placeholder 3"/>
          <p:cNvSpPr>
            <a:spLocks noGrp="1"/>
          </p:cNvSpPr>
          <p:nvPr>
            <p:ph type="body" sz="quarter" idx="30" hasCustomPrompt="1"/>
          </p:nvPr>
        </p:nvSpPr>
        <p:spPr>
          <a:xfrm>
            <a:off x="7691844" y="3252543"/>
            <a:ext cx="3793645" cy="1252043"/>
          </a:xfrm>
          <a:prstGeom prst="rect">
            <a:avLst/>
          </a:prstGeom>
        </p:spPr>
        <p:txBody>
          <a:bodyPr lIns="182880" tIns="0" rIns="182880" bIns="0" anchor="ctr"/>
          <a:lstStyle>
            <a:lvl1pPr marL="0" indent="0" algn="l">
              <a:buNone/>
              <a:defRPr sz="2000" b="0" i="0">
                <a:latin typeface="+mn-lt"/>
                <a:ea typeface="Gotham Book" panose="02000604040000020004" pitchFamily="50" charset="0"/>
                <a:cs typeface="Gotham Book" panose="02000604040000020004" pitchFamily="50" charset="0"/>
              </a:defRPr>
            </a:lvl1pPr>
          </a:lstStyle>
          <a:p>
            <a:pPr lvl="0"/>
            <a:r>
              <a:rPr lang="en-US"/>
              <a:t>Click to add text</a:t>
            </a:r>
          </a:p>
        </p:txBody>
      </p:sp>
      <p:sp>
        <p:nvSpPr>
          <p:cNvPr id="48" name="Text Placeholder 3"/>
          <p:cNvSpPr>
            <a:spLocks noGrp="1"/>
          </p:cNvSpPr>
          <p:nvPr>
            <p:ph type="body" sz="quarter" idx="31" hasCustomPrompt="1"/>
          </p:nvPr>
        </p:nvSpPr>
        <p:spPr>
          <a:xfrm>
            <a:off x="7691844" y="4681841"/>
            <a:ext cx="3793645" cy="1252043"/>
          </a:xfrm>
          <a:prstGeom prst="rect">
            <a:avLst/>
          </a:prstGeom>
        </p:spPr>
        <p:txBody>
          <a:bodyPr lIns="182880" tIns="0" rIns="182880" bIns="0" anchor="ctr"/>
          <a:lstStyle>
            <a:lvl1pPr marL="0" indent="0" algn="l">
              <a:buNone/>
              <a:defRPr sz="2000" b="0" i="0">
                <a:latin typeface="+mn-lt"/>
                <a:ea typeface="Gotham Book" panose="02000604040000020004" pitchFamily="50" charset="0"/>
                <a:cs typeface="Gotham Book" panose="02000604040000020004" pitchFamily="50" charset="0"/>
              </a:defRPr>
            </a:lvl1pPr>
          </a:lstStyle>
          <a:p>
            <a:pPr lvl="0"/>
            <a:r>
              <a:rPr lang="en-US"/>
              <a:t>Click to add text</a:t>
            </a:r>
          </a:p>
        </p:txBody>
      </p:sp>
      <p:sp>
        <p:nvSpPr>
          <p:cNvPr id="49" name="Content Placeholder 4"/>
          <p:cNvSpPr>
            <a:spLocks noGrp="1"/>
          </p:cNvSpPr>
          <p:nvPr>
            <p:ph sz="quarter" idx="32" hasCustomPrompt="1"/>
          </p:nvPr>
        </p:nvSpPr>
        <p:spPr>
          <a:xfrm>
            <a:off x="6345164" y="3329924"/>
            <a:ext cx="1097280" cy="1097280"/>
          </a:xfrm>
          <a:prstGeom prst="rect">
            <a:avLst/>
          </a:prstGeom>
        </p:spPr>
        <p:txBody>
          <a:bodyPr anchor="ctr"/>
          <a:lstStyle>
            <a:lvl1pPr algn="ctr">
              <a:defRPr sz="1400" b="0" i="0" baseline="0">
                <a:latin typeface="Gotham Light" charset="0"/>
                <a:ea typeface="Gotham Light" charset="0"/>
                <a:cs typeface="Gotham Light" charset="0"/>
              </a:defRPr>
            </a:lvl1pPr>
          </a:lstStyle>
          <a:p>
            <a:pPr lvl="0"/>
            <a:r>
              <a:rPr lang="en-US"/>
              <a:t>Click to add image</a:t>
            </a:r>
          </a:p>
        </p:txBody>
      </p:sp>
      <p:sp>
        <p:nvSpPr>
          <p:cNvPr id="50" name="Content Placeholder 4"/>
          <p:cNvSpPr>
            <a:spLocks noGrp="1"/>
          </p:cNvSpPr>
          <p:nvPr>
            <p:ph sz="quarter" idx="33" hasCustomPrompt="1"/>
          </p:nvPr>
        </p:nvSpPr>
        <p:spPr>
          <a:xfrm>
            <a:off x="6334132" y="4757646"/>
            <a:ext cx="1097280" cy="1097280"/>
          </a:xfrm>
          <a:prstGeom prst="rect">
            <a:avLst/>
          </a:prstGeom>
        </p:spPr>
        <p:txBody>
          <a:bodyPr anchor="ctr"/>
          <a:lstStyle>
            <a:lvl1pPr algn="ctr">
              <a:defRPr sz="1400" b="0" i="0" baseline="0">
                <a:latin typeface="Gotham Light" charset="0"/>
                <a:ea typeface="Gotham Light" charset="0"/>
                <a:cs typeface="Gotham Light" charset="0"/>
              </a:defRPr>
            </a:lvl1pPr>
          </a:lstStyle>
          <a:p>
            <a:pPr lvl="0"/>
            <a:r>
              <a:rPr lang="en-US"/>
              <a:t>Click to add image</a:t>
            </a:r>
          </a:p>
        </p:txBody>
      </p:sp>
    </p:spTree>
    <p:extLst>
      <p:ext uri="{BB962C8B-B14F-4D97-AF65-F5344CB8AC3E}">
        <p14:creationId xmlns:p14="http://schemas.microsoft.com/office/powerpoint/2010/main" val="3190511218"/>
      </p:ext>
    </p:extLst>
  </p:cSld>
  <p:clrMapOvr>
    <a:masterClrMapping/>
  </p:clrMapOvr>
  <p:extLst>
    <p:ext uri="{DCECCB84-F9BA-43D5-87BE-67443E8EF086}">
      <p15:sldGuideLst xmlns:p15="http://schemas.microsoft.com/office/powerpoint/2012/main">
        <p15:guide id="1" orient="horz" pos="1152">
          <p15:clr>
            <a:srgbClr val="FBAE40"/>
          </p15:clr>
        </p15:guide>
        <p15:guide id="2" pos="3840">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ext Left | Three Item Chunking ">
    <p:spTree>
      <p:nvGrpSpPr>
        <p:cNvPr id="1" name=""/>
        <p:cNvGrpSpPr/>
        <p:nvPr/>
      </p:nvGrpSpPr>
      <p:grpSpPr>
        <a:xfrm>
          <a:off x="0" y="0"/>
          <a:ext cx="0" cy="0"/>
          <a:chOff x="0" y="0"/>
          <a:chExt cx="0" cy="0"/>
        </a:xfrm>
      </p:grpSpPr>
      <p:sp>
        <p:nvSpPr>
          <p:cNvPr id="16" name="Title Placeholder 1"/>
          <p:cNvSpPr>
            <a:spLocks noGrp="1"/>
          </p:cNvSpPr>
          <p:nvPr>
            <p:ph type="title" hasCustomPrompt="1"/>
          </p:nvPr>
        </p:nvSpPr>
        <p:spPr>
          <a:xfrm>
            <a:off x="706518" y="588391"/>
            <a:ext cx="10778971" cy="437131"/>
          </a:xfrm>
          <a:prstGeom prst="rect">
            <a:avLst/>
          </a:prstGeom>
        </p:spPr>
        <p:txBody>
          <a:bodyPr vert="horz" lIns="0" tIns="43960" rIns="87919" bIns="43960" rtlCol="0" anchor="t" anchorCtr="0">
            <a:noAutofit/>
          </a:bodyPr>
          <a:lstStyle>
            <a:lvl1pPr algn="ctr">
              <a:defRPr baseline="0"/>
            </a:lvl1pPr>
          </a:lstStyle>
          <a:p>
            <a:r>
              <a:rPr lang="en-US"/>
              <a:t>Click to Add Slide Title in Title Case</a:t>
            </a:r>
          </a:p>
        </p:txBody>
      </p:sp>
      <p:sp>
        <p:nvSpPr>
          <p:cNvPr id="21" name="Text Placeholder 3"/>
          <p:cNvSpPr>
            <a:spLocks noGrp="1"/>
          </p:cNvSpPr>
          <p:nvPr>
            <p:ph type="body" sz="quarter" idx="21" hasCustomPrompt="1"/>
          </p:nvPr>
        </p:nvSpPr>
        <p:spPr>
          <a:xfrm>
            <a:off x="7261347" y="1828799"/>
            <a:ext cx="4224142" cy="1252043"/>
          </a:xfrm>
          <a:prstGeom prst="rect">
            <a:avLst/>
          </a:prstGeom>
        </p:spPr>
        <p:txBody>
          <a:bodyPr lIns="182880" tIns="0" rIns="182880" bIns="0" anchor="ctr"/>
          <a:lstStyle>
            <a:lvl1pPr marL="0" indent="0" algn="l">
              <a:buNone/>
              <a:defRPr sz="2000" b="0" i="0">
                <a:latin typeface="+mn-lt"/>
                <a:ea typeface="Gotham Book" panose="02000604040000020004" pitchFamily="50" charset="0"/>
                <a:cs typeface="Gotham Book" panose="02000604040000020004" pitchFamily="50" charset="0"/>
              </a:defRPr>
            </a:lvl1pPr>
          </a:lstStyle>
          <a:p>
            <a:pPr lvl="0"/>
            <a:r>
              <a:rPr lang="en-US"/>
              <a:t>Click to add text</a:t>
            </a:r>
          </a:p>
        </p:txBody>
      </p:sp>
      <p:sp>
        <p:nvSpPr>
          <p:cNvPr id="26" name="Text Placeholder 3"/>
          <p:cNvSpPr>
            <a:spLocks noGrp="1"/>
          </p:cNvSpPr>
          <p:nvPr>
            <p:ph type="body" sz="quarter" idx="23" hasCustomPrompt="1"/>
          </p:nvPr>
        </p:nvSpPr>
        <p:spPr>
          <a:xfrm>
            <a:off x="7261347" y="3258097"/>
            <a:ext cx="4224142" cy="1252043"/>
          </a:xfrm>
          <a:prstGeom prst="rect">
            <a:avLst/>
          </a:prstGeom>
        </p:spPr>
        <p:txBody>
          <a:bodyPr lIns="182880" tIns="0" rIns="182880" bIns="0" anchor="ctr"/>
          <a:lstStyle>
            <a:lvl1pPr marL="0" indent="0" algn="l">
              <a:buNone/>
              <a:defRPr sz="2000" b="0" i="0">
                <a:latin typeface="+mn-lt"/>
                <a:ea typeface="Gotham Book" panose="02000604040000020004" pitchFamily="50" charset="0"/>
                <a:cs typeface="Gotham Book" panose="02000604040000020004" pitchFamily="50" charset="0"/>
              </a:defRPr>
            </a:lvl1pPr>
          </a:lstStyle>
          <a:p>
            <a:pPr lvl="0"/>
            <a:r>
              <a:rPr lang="en-US"/>
              <a:t>Click to add text</a:t>
            </a:r>
          </a:p>
        </p:txBody>
      </p:sp>
      <p:sp>
        <p:nvSpPr>
          <p:cNvPr id="29" name="Text Placeholder 3"/>
          <p:cNvSpPr>
            <a:spLocks noGrp="1"/>
          </p:cNvSpPr>
          <p:nvPr>
            <p:ph type="body" sz="quarter" idx="25" hasCustomPrompt="1"/>
          </p:nvPr>
        </p:nvSpPr>
        <p:spPr>
          <a:xfrm>
            <a:off x="7261347" y="4687395"/>
            <a:ext cx="4224142" cy="1252043"/>
          </a:xfrm>
          <a:prstGeom prst="rect">
            <a:avLst/>
          </a:prstGeom>
        </p:spPr>
        <p:txBody>
          <a:bodyPr lIns="182880" tIns="0" rIns="182880" bIns="0" anchor="ctr"/>
          <a:lstStyle>
            <a:lvl1pPr marL="0" indent="0" algn="l">
              <a:buNone/>
              <a:defRPr sz="2000" b="0" i="0">
                <a:latin typeface="+mn-lt"/>
                <a:ea typeface="Gotham Book" panose="02000604040000020004" pitchFamily="50" charset="0"/>
                <a:cs typeface="Gotham Book" panose="02000604040000020004" pitchFamily="50" charset="0"/>
              </a:defRPr>
            </a:lvl1pPr>
          </a:lstStyle>
          <a:p>
            <a:pPr lvl="0"/>
            <a:r>
              <a:rPr lang="en-US"/>
              <a:t>Click to add text</a:t>
            </a:r>
          </a:p>
        </p:txBody>
      </p:sp>
      <p:sp>
        <p:nvSpPr>
          <p:cNvPr id="30" name="Text Placeholder 16"/>
          <p:cNvSpPr>
            <a:spLocks noGrp="1"/>
          </p:cNvSpPr>
          <p:nvPr>
            <p:ph type="body" sz="quarter" idx="12" hasCustomPrompt="1"/>
          </p:nvPr>
        </p:nvSpPr>
        <p:spPr>
          <a:xfrm>
            <a:off x="706519" y="1633727"/>
            <a:ext cx="4353162" cy="4596385"/>
          </a:xfrm>
          <a:prstGeom prst="rect">
            <a:avLst/>
          </a:prstGeom>
        </p:spPr>
        <p:txBody>
          <a:bodyPr anchor="ctr"/>
          <a:lstStyle>
            <a:lvl1pPr algn="l">
              <a:lnSpc>
                <a:spcPct val="100000"/>
              </a:lnSpc>
              <a:defRPr sz="2400">
                <a:solidFill>
                  <a:schemeClr val="accent1"/>
                </a:solidFill>
                <a:latin typeface="+mn-lt"/>
              </a:defRPr>
            </a:lvl1pPr>
            <a:lvl2pPr algn="l">
              <a:defRPr sz="2400" b="0" i="0">
                <a:solidFill>
                  <a:schemeClr val="accent1"/>
                </a:solidFill>
                <a:latin typeface="Gotham Book" panose="02000604040000020004" pitchFamily="50" charset="0"/>
                <a:ea typeface="Gotham Book" panose="02000604040000020004" pitchFamily="50" charset="0"/>
                <a:cs typeface="Gotham Book" panose="02000604040000020004" pitchFamily="50" charset="0"/>
              </a:defRPr>
            </a:lvl2pPr>
            <a:lvl3pPr algn="l">
              <a:defRPr sz="2400" b="0" i="0">
                <a:solidFill>
                  <a:schemeClr val="accent1"/>
                </a:solidFill>
                <a:latin typeface="Gotham Book" panose="02000604040000020004" pitchFamily="50" charset="0"/>
                <a:ea typeface="Gotham Book" panose="02000604040000020004" pitchFamily="50" charset="0"/>
                <a:cs typeface="Gotham Book" panose="02000604040000020004" pitchFamily="50" charset="0"/>
              </a:defRPr>
            </a:lvl3pPr>
            <a:lvl4pPr algn="l">
              <a:defRPr sz="2400" b="0" i="0">
                <a:solidFill>
                  <a:schemeClr val="accent1"/>
                </a:solidFill>
                <a:latin typeface="Gotham Book" panose="02000604040000020004" pitchFamily="50" charset="0"/>
                <a:ea typeface="Gotham Book" panose="02000604040000020004" pitchFamily="50" charset="0"/>
                <a:cs typeface="Gotham Book" panose="02000604040000020004" pitchFamily="50" charset="0"/>
              </a:defRPr>
            </a:lvl4pPr>
            <a:lvl5pPr algn="l">
              <a:defRPr sz="2400" b="0" i="0">
                <a:solidFill>
                  <a:schemeClr val="accent1"/>
                </a:solidFill>
                <a:latin typeface="Gotham Book" panose="02000604040000020004" pitchFamily="50" charset="0"/>
                <a:ea typeface="Gotham Book" panose="02000604040000020004" pitchFamily="50" charset="0"/>
                <a:cs typeface="Gotham Book" panose="02000604040000020004" pitchFamily="50" charset="0"/>
              </a:defRPr>
            </a:lvl5pPr>
            <a:lvl6pPr marL="1427163" indent="0">
              <a:buNone/>
              <a:defRPr>
                <a:solidFill>
                  <a:schemeClr val="accent1"/>
                </a:solidFill>
              </a:defRPr>
            </a:lvl6pPr>
            <a:lvl7pPr>
              <a:defRPr>
                <a:solidFill>
                  <a:schemeClr val="accent1"/>
                </a:solidFill>
              </a:defRPr>
            </a:lvl7pPr>
            <a:lvl8pPr>
              <a:defRPr>
                <a:solidFill>
                  <a:schemeClr val="accent1"/>
                </a:solidFill>
              </a:defRPr>
            </a:lvl8pPr>
            <a:lvl9pPr marL="2286000" indent="0">
              <a:buNone/>
              <a:defRPr>
                <a:solidFill>
                  <a:schemeClr val="accent1"/>
                </a:solidFill>
              </a:defRPr>
            </a:lvl9pPr>
          </a:lstStyle>
          <a:p>
            <a:pPr lvl="0"/>
            <a:r>
              <a:rPr lang="en-US"/>
              <a:t>Click to add text </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1"/>
          <p:cNvSpPr>
            <a:spLocks noGrp="1"/>
          </p:cNvSpPr>
          <p:nvPr>
            <p:ph sz="quarter" idx="26" hasCustomPrompt="1"/>
          </p:nvPr>
        </p:nvSpPr>
        <p:spPr>
          <a:xfrm>
            <a:off x="5860372" y="1904604"/>
            <a:ext cx="1097280" cy="1100432"/>
          </a:xfrm>
          <a:prstGeom prst="rect">
            <a:avLst/>
          </a:prstGeom>
        </p:spPr>
        <p:txBody>
          <a:bodyPr lIns="0" tIns="0" rIns="0" bIns="0" anchor="ctr"/>
          <a:lstStyle>
            <a:lvl1pPr marL="0" indent="0" algn="ctr">
              <a:buNone/>
              <a:defRPr sz="1400" b="0" i="0" baseline="0">
                <a:latin typeface="Gotham Light" charset="0"/>
                <a:ea typeface="Gotham Light" charset="0"/>
                <a:cs typeface="Gotham Light" charset="0"/>
              </a:defRPr>
            </a:lvl1pPr>
            <a:lvl2pPr algn="ctr">
              <a:defRPr sz="2200"/>
            </a:lvl2pPr>
            <a:lvl3pPr algn="ctr">
              <a:defRPr sz="2200"/>
            </a:lvl3pPr>
            <a:lvl4pPr algn="ctr">
              <a:defRPr sz="2200"/>
            </a:lvl4pPr>
            <a:lvl5pPr algn="ctr">
              <a:defRPr sz="2200"/>
            </a:lvl5pPr>
          </a:lstStyle>
          <a:p>
            <a:pPr lvl="0"/>
            <a:r>
              <a:rPr lang="en-US"/>
              <a:t>Click to add image</a:t>
            </a:r>
          </a:p>
        </p:txBody>
      </p:sp>
      <p:sp>
        <p:nvSpPr>
          <p:cNvPr id="14" name="Content Placeholder 11"/>
          <p:cNvSpPr>
            <a:spLocks noGrp="1"/>
          </p:cNvSpPr>
          <p:nvPr>
            <p:ph sz="quarter" idx="20" hasCustomPrompt="1"/>
          </p:nvPr>
        </p:nvSpPr>
        <p:spPr>
          <a:xfrm>
            <a:off x="5860372" y="3333902"/>
            <a:ext cx="1097280" cy="1100432"/>
          </a:xfrm>
          <a:prstGeom prst="rect">
            <a:avLst/>
          </a:prstGeom>
        </p:spPr>
        <p:txBody>
          <a:bodyPr lIns="0" tIns="0" rIns="0" bIns="0" anchor="ctr"/>
          <a:lstStyle>
            <a:lvl1pPr marL="0" indent="0" algn="ctr">
              <a:buNone/>
              <a:defRPr sz="1400" b="0" i="0" baseline="0">
                <a:latin typeface="Gotham Light" charset="0"/>
                <a:ea typeface="Gotham Light" charset="0"/>
                <a:cs typeface="Gotham Light" charset="0"/>
              </a:defRPr>
            </a:lvl1pPr>
            <a:lvl2pPr algn="ctr">
              <a:defRPr sz="2200"/>
            </a:lvl2pPr>
            <a:lvl3pPr algn="ctr">
              <a:defRPr sz="2200"/>
            </a:lvl3pPr>
            <a:lvl4pPr algn="ctr">
              <a:defRPr sz="2200"/>
            </a:lvl4pPr>
            <a:lvl5pPr algn="ctr">
              <a:defRPr sz="2200"/>
            </a:lvl5pPr>
          </a:lstStyle>
          <a:p>
            <a:pPr lvl="0"/>
            <a:r>
              <a:rPr lang="en-US"/>
              <a:t>Click to add image</a:t>
            </a:r>
          </a:p>
        </p:txBody>
      </p:sp>
      <p:sp>
        <p:nvSpPr>
          <p:cNvPr id="15" name="Content Placeholder 11"/>
          <p:cNvSpPr>
            <a:spLocks noGrp="1"/>
          </p:cNvSpPr>
          <p:nvPr>
            <p:ph sz="quarter" idx="27" hasCustomPrompt="1"/>
          </p:nvPr>
        </p:nvSpPr>
        <p:spPr>
          <a:xfrm>
            <a:off x="5850018" y="4763200"/>
            <a:ext cx="1097280" cy="1100432"/>
          </a:xfrm>
          <a:prstGeom prst="rect">
            <a:avLst/>
          </a:prstGeom>
        </p:spPr>
        <p:txBody>
          <a:bodyPr lIns="0" tIns="0" rIns="0" bIns="0" anchor="ctr"/>
          <a:lstStyle>
            <a:lvl1pPr marL="0" indent="0" algn="ctr">
              <a:buNone/>
              <a:defRPr sz="1400" b="0" i="0" baseline="0">
                <a:latin typeface="Gotham Light" charset="0"/>
                <a:ea typeface="Gotham Light" charset="0"/>
                <a:cs typeface="Gotham Light" charset="0"/>
              </a:defRPr>
            </a:lvl1pPr>
            <a:lvl2pPr algn="ctr">
              <a:defRPr sz="2200"/>
            </a:lvl2pPr>
            <a:lvl3pPr algn="ctr">
              <a:defRPr sz="2200"/>
            </a:lvl3pPr>
            <a:lvl4pPr algn="ctr">
              <a:defRPr sz="2200"/>
            </a:lvl4pPr>
            <a:lvl5pPr algn="ctr">
              <a:defRPr sz="2200"/>
            </a:lvl5pPr>
          </a:lstStyle>
          <a:p>
            <a:pPr lvl="0"/>
            <a:r>
              <a:rPr lang="en-US"/>
              <a:t>Click to add image</a:t>
            </a:r>
          </a:p>
        </p:txBody>
      </p:sp>
    </p:spTree>
    <p:extLst>
      <p:ext uri="{BB962C8B-B14F-4D97-AF65-F5344CB8AC3E}">
        <p14:creationId xmlns:p14="http://schemas.microsoft.com/office/powerpoint/2010/main" val="3123030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30">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0">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30">
                                            <p:txEl>
                                              <p:pRg st="1" end="1"/>
                                            </p:txEl>
                                          </p:spTgt>
                                        </p:tgtEl>
                                        <p:attrNameLst>
                                          <p:attrName>ppt_c</p:attrName>
                                        </p:attrNameLst>
                                      </p:cBhvr>
                                      <p:to>
                                        <a:schemeClr val="tx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0">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30">
                                            <p:txEl>
                                              <p:pRg st="2" end="2"/>
                                            </p:txEl>
                                          </p:spTgt>
                                        </p:tgtEl>
                                        <p:attrNameLst>
                                          <p:attrName>ppt_c</p:attrName>
                                        </p:attrNameLst>
                                      </p:cBhvr>
                                      <p:to>
                                        <a:schemeClr val="tx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0">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30">
                                            <p:txEl>
                                              <p:pRg st="3" end="3"/>
                                            </p:txEl>
                                          </p:spTgt>
                                        </p:tgtEl>
                                        <p:attrNameLst>
                                          <p:attrName>ppt_c</p:attrName>
                                        </p:attrNameLst>
                                      </p:cBhvr>
                                      <p:to>
                                        <a:schemeClr val="tx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0">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30">
                                            <p:txEl>
                                              <p:pRg st="4" end="4"/>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build="p">
        <p:tmplLst>
          <p:tmpl lvl="1">
            <p:tnLst>
              <p:par>
                <p:cTn presetID="1" presetClass="entr" presetSubtype="0" fill="hold" nodeType="clickEffect">
                  <p:stCondLst>
                    <p:cond delay="0"/>
                  </p:stCondLst>
                  <p:childTnLst>
                    <p:set>
                      <p:cBhvr>
                        <p:cTn dur="1" fill="hold">
                          <p:stCondLst>
                            <p:cond delay="0"/>
                          </p:stCondLst>
                        </p:cTn>
                        <p:tgtEl>
                          <p:spTgt spid="30"/>
                        </p:tgtEl>
                        <p:attrNameLst>
                          <p:attrName>style.visibility</p:attrName>
                        </p:attrNameLst>
                      </p:cBhvr>
                      <p:to>
                        <p:strVal val="visible"/>
                      </p:to>
                    </p:set>
                  </p:childTnLst>
                  <p:subTnLst>
                    <p:animClr clrSpc="rgb" dir="cw">
                      <p:cBhvr override="childStyle">
                        <p:cTn dur="1" fill="hold" display="0" masterRel="nextClick" afterEffect="1"/>
                        <p:tgtEl>
                          <p:spTgt spid="30"/>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30"/>
                        </p:tgtEl>
                        <p:attrNameLst>
                          <p:attrName>style.visibility</p:attrName>
                        </p:attrNameLst>
                      </p:cBhvr>
                      <p:to>
                        <p:strVal val="visible"/>
                      </p:to>
                    </p:set>
                  </p:childTnLst>
                  <p:subTnLst>
                    <p:animClr clrSpc="rgb" dir="cw">
                      <p:cBhvr override="childStyle">
                        <p:cTn dur="1" fill="hold" display="0" masterRel="nextClick" afterEffect="1"/>
                        <p:tgtEl>
                          <p:spTgt spid="30"/>
                        </p:tgtEl>
                        <p:attrNameLst>
                          <p:attrName>ppt_c</p:attrName>
                        </p:attrNameLst>
                      </p:cBhvr>
                      <p:to>
                        <a:schemeClr val="tx2"/>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30"/>
                        </p:tgtEl>
                        <p:attrNameLst>
                          <p:attrName>style.visibility</p:attrName>
                        </p:attrNameLst>
                      </p:cBhvr>
                      <p:to>
                        <p:strVal val="visible"/>
                      </p:to>
                    </p:set>
                  </p:childTnLst>
                  <p:subTnLst>
                    <p:animClr clrSpc="rgb" dir="cw">
                      <p:cBhvr override="childStyle">
                        <p:cTn dur="1" fill="hold" display="0" masterRel="nextClick" afterEffect="1"/>
                        <p:tgtEl>
                          <p:spTgt spid="30"/>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30"/>
                        </p:tgtEl>
                        <p:attrNameLst>
                          <p:attrName>style.visibility</p:attrName>
                        </p:attrNameLst>
                      </p:cBhvr>
                      <p:to>
                        <p:strVal val="visible"/>
                      </p:to>
                    </p:set>
                  </p:childTnLst>
                  <p:subTnLst>
                    <p:animClr clrSpc="rgb" dir="cw">
                      <p:cBhvr override="childStyle">
                        <p:cTn dur="1" fill="hold" display="0" masterRel="nextClick" afterEffect="1"/>
                        <p:tgtEl>
                          <p:spTgt spid="30"/>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30"/>
                        </p:tgtEl>
                        <p:attrNameLst>
                          <p:attrName>style.visibility</p:attrName>
                        </p:attrNameLst>
                      </p:cBhvr>
                      <p:to>
                        <p:strVal val="visible"/>
                      </p:to>
                    </p:set>
                  </p:childTnLst>
                  <p:subTnLst>
                    <p:animClr clrSpc="rgb" dir="cw">
                      <p:cBhvr override="childStyle">
                        <p:cTn dur="1" fill="hold" display="0" masterRel="nextClick" afterEffect="1"/>
                        <p:tgtEl>
                          <p:spTgt spid="30"/>
                        </p:tgtEl>
                        <p:attrNameLst>
                          <p:attrName>ppt_c</p:attrName>
                        </p:attrNameLst>
                      </p:cBhvr>
                      <p:to>
                        <a:schemeClr val="tx2"/>
                      </p:to>
                    </p:animClr>
                  </p:subTnLst>
                </p:cTn>
              </p:par>
            </p:tnLst>
          </p:tmpl>
          <p:tmpl lvl="6">
            <p:tnLst>
              <p:par>
                <p:cTn presetID="1" presetClass="entr" presetSubtype="0" fill="hold" nodeType="clickEffect">
                  <p:stCondLst>
                    <p:cond delay="0"/>
                  </p:stCondLst>
                  <p:childTnLst>
                    <p:set>
                      <p:cBhvr>
                        <p:cTn dur="1" fill="hold">
                          <p:stCondLst>
                            <p:cond delay="0"/>
                          </p:stCondLst>
                        </p:cTn>
                        <p:tgtEl>
                          <p:spTgt spid="30"/>
                        </p:tgtEl>
                        <p:attrNameLst>
                          <p:attrName>style.visibility</p:attrName>
                        </p:attrNameLst>
                      </p:cBhvr>
                      <p:to>
                        <p:strVal val="visible"/>
                      </p:to>
                    </p:set>
                  </p:childTnLst>
                </p:cTn>
              </p:par>
            </p:tnLst>
          </p:tmpl>
          <p:tmpl lvl="7">
            <p:tnLst>
              <p:par>
                <p:cTn presetID="1" presetClass="entr" presetSubtype="0" fill="hold" nodeType="withEffect">
                  <p:stCondLst>
                    <p:cond delay="0"/>
                  </p:stCondLst>
                  <p:childTnLst>
                    <p:set>
                      <p:cBhvr>
                        <p:cTn dur="1" fill="hold">
                          <p:stCondLst>
                            <p:cond delay="0"/>
                          </p:stCondLst>
                        </p:cTn>
                        <p:tgtEl>
                          <p:spTgt spid="30"/>
                        </p:tgtEl>
                        <p:attrNameLst>
                          <p:attrName>style.visibility</p:attrName>
                        </p:attrNameLst>
                      </p:cBhvr>
                      <p:to>
                        <p:strVal val="visible"/>
                      </p:to>
                    </p:set>
                  </p:childTnLst>
                  <p:subTnLst>
                    <p:animClr clrSpc="rgb" dir="cw">
                      <p:cBhvr override="childStyle">
                        <p:cTn dur="1" fill="hold" display="0" masterRel="nextClick" afterEffect="1"/>
                        <p:tgtEl>
                          <p:spTgt spid="30"/>
                        </p:tgtEl>
                        <p:attrNameLst>
                          <p:attrName>ppt_c</p:attrName>
                        </p:attrNameLst>
                      </p:cBhvr>
                      <p:to>
                        <a:schemeClr val="tx2"/>
                      </p:to>
                    </p:animClr>
                  </p:subTnLst>
                </p:cTn>
              </p:par>
            </p:tnLst>
          </p:tmpl>
          <p:tmpl lvl="8">
            <p:tnLst>
              <p:par>
                <p:cTn presetID="1" presetClass="entr" presetSubtype="0" fill="hold" nodeType="withEffect">
                  <p:stCondLst>
                    <p:cond delay="0"/>
                  </p:stCondLst>
                  <p:childTnLst>
                    <p:set>
                      <p:cBhvr>
                        <p:cTn dur="1" fill="hold">
                          <p:stCondLst>
                            <p:cond delay="0"/>
                          </p:stCondLst>
                        </p:cTn>
                        <p:tgtEl>
                          <p:spTgt spid="30"/>
                        </p:tgtEl>
                        <p:attrNameLst>
                          <p:attrName>style.visibility</p:attrName>
                        </p:attrNameLst>
                      </p:cBhvr>
                      <p:to>
                        <p:strVal val="visible"/>
                      </p:to>
                    </p:set>
                  </p:childTnLst>
                  <p:subTnLst>
                    <p:animClr clrSpc="rgb" dir="cw">
                      <p:cBhvr override="childStyle">
                        <p:cTn dur="1" fill="hold" display="0" masterRel="nextClick" afterEffect="1"/>
                        <p:tgtEl>
                          <p:spTgt spid="30"/>
                        </p:tgtEl>
                        <p:attrNameLst>
                          <p:attrName>ppt_c</p:attrName>
                        </p:attrNameLst>
                      </p:cBhvr>
                      <p:to>
                        <a:schemeClr val="tx2"/>
                      </p:to>
                    </p:animClr>
                  </p:subTnLst>
                </p:cTn>
              </p:par>
            </p:tnLst>
          </p:tmpl>
          <p:tmpl lvl="9">
            <p:tnLst>
              <p:par>
                <p:cTn presetID="1" presetClass="entr" presetSubtype="0" fill="hold" nodeType="withEffect">
                  <p:stCondLst>
                    <p:cond delay="0"/>
                  </p:stCondLst>
                  <p:childTnLst>
                    <p:set>
                      <p:cBhvr>
                        <p:cTn dur="1" fill="hold">
                          <p:stCondLst>
                            <p:cond delay="0"/>
                          </p:stCondLst>
                        </p:cTn>
                        <p:tgtEl>
                          <p:spTgt spid="30"/>
                        </p:tgtEl>
                        <p:attrNameLst>
                          <p:attrName>style.visibility</p:attrName>
                        </p:attrNameLst>
                      </p:cBhvr>
                      <p:to>
                        <p:strVal val="visible"/>
                      </p:to>
                    </p:set>
                  </p:childTnLst>
                </p:cTn>
              </p:par>
            </p:tnLst>
          </p:tmpl>
        </p:tmplLst>
      </p:bldP>
    </p:bldLst>
  </p:timing>
  <p:extLst>
    <p:ext uri="{DCECCB84-F9BA-43D5-87BE-67443E8EF086}">
      <p15:sldGuideLst xmlns:p15="http://schemas.microsoft.com/office/powerpoint/2012/main">
        <p15:guide id="1" orient="horz" pos="1152">
          <p15:clr>
            <a:srgbClr val="FBAE40"/>
          </p15:clr>
        </p15:guide>
        <p15:guide id="2" pos="384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8" name="Title Placeholder 1"/>
          <p:cNvSpPr>
            <a:spLocks noGrp="1"/>
          </p:cNvSpPr>
          <p:nvPr>
            <p:ph type="title" hasCustomPrompt="1"/>
          </p:nvPr>
        </p:nvSpPr>
        <p:spPr>
          <a:xfrm>
            <a:off x="706514" y="406683"/>
            <a:ext cx="10778971" cy="437131"/>
          </a:xfrm>
          <a:prstGeom prst="rect">
            <a:avLst/>
          </a:prstGeom>
        </p:spPr>
        <p:txBody>
          <a:bodyPr vert="horz" lIns="0" tIns="43960" rIns="87919" bIns="43960" rtlCol="0" anchor="t" anchorCtr="0">
            <a:noAutofit/>
          </a:bodyPr>
          <a:lstStyle>
            <a:lvl1pPr algn="ctr">
              <a:defRPr b="0" i="0" baseline="0">
                <a:latin typeface="+mj-lt"/>
                <a:ea typeface="Gotham Rounded Light" charset="0"/>
                <a:cs typeface="Gotham Rounded Light" charset="0"/>
              </a:defRPr>
            </a:lvl1pPr>
          </a:lstStyle>
          <a:p>
            <a:r>
              <a:rPr lang="en-US"/>
              <a:t>Click to Add Slide Title in Title Case</a:t>
            </a:r>
          </a:p>
        </p:txBody>
      </p:sp>
      <p:sp>
        <p:nvSpPr>
          <p:cNvPr id="3" name="Content Placeholder 11">
            <a:extLst>
              <a:ext uri="{FF2B5EF4-FFF2-40B4-BE49-F238E27FC236}">
                <a16:creationId xmlns:a16="http://schemas.microsoft.com/office/drawing/2014/main" id="{5965329C-2822-48DB-8696-344436F81D4A}"/>
              </a:ext>
            </a:extLst>
          </p:cNvPr>
          <p:cNvSpPr>
            <a:spLocks noGrp="1"/>
          </p:cNvSpPr>
          <p:nvPr>
            <p:ph sz="quarter" idx="16" hasCustomPrompt="1"/>
          </p:nvPr>
        </p:nvSpPr>
        <p:spPr>
          <a:xfrm>
            <a:off x="134815" y="1025522"/>
            <a:ext cx="12057185" cy="5832478"/>
          </a:xfrm>
        </p:spPr>
        <p:txBody>
          <a:bodyPr lIns="182880" tIns="0" rIns="182880" bIns="0" anchor="ctr"/>
          <a:lstStyle>
            <a:lvl1pPr marL="0" indent="0" algn="ctr">
              <a:buNone/>
              <a:defRPr sz="2400" b="0" i="0" baseline="0">
                <a:latin typeface="Gotham Light" pitchFamily="50" charset="0"/>
                <a:ea typeface="Gotham Light" pitchFamily="50" charset="0"/>
                <a:cs typeface="Gotham Light" pitchFamily="50" charset="0"/>
              </a:defRPr>
            </a:lvl1pPr>
            <a:lvl2pPr marL="297073" indent="0" algn="l">
              <a:buNone/>
              <a:defRPr sz="2200"/>
            </a:lvl2pPr>
            <a:lvl3pPr marL="596176" indent="0" algn="l">
              <a:buNone/>
              <a:defRPr sz="2200"/>
            </a:lvl3pPr>
            <a:lvl4pPr marL="883076" indent="0" algn="l">
              <a:buNone/>
              <a:defRPr sz="2200"/>
            </a:lvl4pPr>
            <a:lvl5pPr marL="1096722" indent="0" algn="l">
              <a:buNone/>
              <a:defRPr sz="2200"/>
            </a:lvl5pPr>
          </a:lstStyle>
          <a:p>
            <a:pPr lvl="0"/>
            <a:r>
              <a:rPr lang="en-US"/>
              <a:t>Click to add </a:t>
            </a:r>
            <a:br>
              <a:rPr lang="en-US"/>
            </a:br>
            <a:r>
              <a:rPr lang="en-US"/>
              <a:t>image or icon</a:t>
            </a:r>
          </a:p>
        </p:txBody>
      </p:sp>
    </p:spTree>
    <p:extLst>
      <p:ext uri="{BB962C8B-B14F-4D97-AF65-F5344CB8AC3E}">
        <p14:creationId xmlns:p14="http://schemas.microsoft.com/office/powerpoint/2010/main" val="393961017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ext Right | Three Item Chunking">
    <p:spTree>
      <p:nvGrpSpPr>
        <p:cNvPr id="1" name=""/>
        <p:cNvGrpSpPr/>
        <p:nvPr/>
      </p:nvGrpSpPr>
      <p:grpSpPr>
        <a:xfrm>
          <a:off x="0" y="0"/>
          <a:ext cx="0" cy="0"/>
          <a:chOff x="0" y="0"/>
          <a:chExt cx="0" cy="0"/>
        </a:xfrm>
      </p:grpSpPr>
      <p:sp>
        <p:nvSpPr>
          <p:cNvPr id="16" name="Title Placeholder 1"/>
          <p:cNvSpPr>
            <a:spLocks noGrp="1"/>
          </p:cNvSpPr>
          <p:nvPr>
            <p:ph type="title" hasCustomPrompt="1"/>
          </p:nvPr>
        </p:nvSpPr>
        <p:spPr>
          <a:xfrm>
            <a:off x="706518" y="588391"/>
            <a:ext cx="10778971" cy="437131"/>
          </a:xfrm>
          <a:prstGeom prst="rect">
            <a:avLst/>
          </a:prstGeom>
        </p:spPr>
        <p:txBody>
          <a:bodyPr vert="horz" lIns="0" tIns="43960" rIns="87919" bIns="43960" rtlCol="0" anchor="t" anchorCtr="0">
            <a:noAutofit/>
          </a:bodyPr>
          <a:lstStyle>
            <a:lvl1pPr algn="ctr">
              <a:defRPr baseline="0"/>
            </a:lvl1pPr>
          </a:lstStyle>
          <a:p>
            <a:r>
              <a:rPr lang="en-US"/>
              <a:t>Click to Add Slide Title in Title Case</a:t>
            </a:r>
          </a:p>
        </p:txBody>
      </p:sp>
      <p:sp>
        <p:nvSpPr>
          <p:cNvPr id="21" name="Text Placeholder 3"/>
          <p:cNvSpPr>
            <a:spLocks noGrp="1"/>
          </p:cNvSpPr>
          <p:nvPr>
            <p:ph type="body" sz="quarter" idx="21" hasCustomPrompt="1"/>
          </p:nvPr>
        </p:nvSpPr>
        <p:spPr>
          <a:xfrm>
            <a:off x="2211045" y="1828799"/>
            <a:ext cx="4224142" cy="1252043"/>
          </a:xfrm>
          <a:prstGeom prst="rect">
            <a:avLst/>
          </a:prstGeom>
        </p:spPr>
        <p:txBody>
          <a:bodyPr lIns="182880" tIns="0" rIns="182880" bIns="0" anchor="ctr"/>
          <a:lstStyle>
            <a:lvl1pPr marL="0" indent="0" algn="l">
              <a:buNone/>
              <a:defRPr sz="2000" b="0" i="0">
                <a:latin typeface="+mn-lt"/>
                <a:ea typeface="Gotham Book" panose="02000604040000020004" pitchFamily="50" charset="0"/>
                <a:cs typeface="Gotham Book" panose="02000604040000020004" pitchFamily="50" charset="0"/>
              </a:defRPr>
            </a:lvl1pPr>
          </a:lstStyle>
          <a:p>
            <a:pPr lvl="0"/>
            <a:r>
              <a:rPr lang="en-US"/>
              <a:t>Click to add text</a:t>
            </a:r>
          </a:p>
        </p:txBody>
      </p:sp>
      <p:sp>
        <p:nvSpPr>
          <p:cNvPr id="26" name="Text Placeholder 3"/>
          <p:cNvSpPr>
            <a:spLocks noGrp="1"/>
          </p:cNvSpPr>
          <p:nvPr>
            <p:ph type="body" sz="quarter" idx="23" hasCustomPrompt="1"/>
          </p:nvPr>
        </p:nvSpPr>
        <p:spPr>
          <a:xfrm>
            <a:off x="2211045" y="3258097"/>
            <a:ext cx="4224142" cy="1252043"/>
          </a:xfrm>
          <a:prstGeom prst="rect">
            <a:avLst/>
          </a:prstGeom>
        </p:spPr>
        <p:txBody>
          <a:bodyPr lIns="182880" tIns="0" rIns="182880" bIns="0" anchor="ctr"/>
          <a:lstStyle>
            <a:lvl1pPr marL="0" indent="0" algn="l">
              <a:buNone/>
              <a:defRPr sz="2000" b="0" i="0">
                <a:latin typeface="+mn-lt"/>
                <a:ea typeface="Gotham Book" panose="02000604040000020004" pitchFamily="50" charset="0"/>
                <a:cs typeface="Gotham Book" panose="02000604040000020004" pitchFamily="50" charset="0"/>
              </a:defRPr>
            </a:lvl1pPr>
          </a:lstStyle>
          <a:p>
            <a:pPr lvl="0"/>
            <a:r>
              <a:rPr lang="en-US"/>
              <a:t>Click to add text</a:t>
            </a:r>
          </a:p>
        </p:txBody>
      </p:sp>
      <p:sp>
        <p:nvSpPr>
          <p:cNvPr id="29" name="Text Placeholder 3"/>
          <p:cNvSpPr>
            <a:spLocks noGrp="1"/>
          </p:cNvSpPr>
          <p:nvPr>
            <p:ph type="body" sz="quarter" idx="25" hasCustomPrompt="1"/>
          </p:nvPr>
        </p:nvSpPr>
        <p:spPr>
          <a:xfrm>
            <a:off x="2211045" y="4687395"/>
            <a:ext cx="4224142" cy="1252043"/>
          </a:xfrm>
          <a:prstGeom prst="rect">
            <a:avLst/>
          </a:prstGeom>
        </p:spPr>
        <p:txBody>
          <a:bodyPr lIns="182880" tIns="0" rIns="182880" bIns="0" anchor="ctr"/>
          <a:lstStyle>
            <a:lvl1pPr marL="0" indent="0" algn="l">
              <a:buNone/>
              <a:defRPr sz="2000" b="0" i="0">
                <a:latin typeface="+mn-lt"/>
                <a:ea typeface="Gotham Book" panose="02000604040000020004" pitchFamily="50" charset="0"/>
                <a:cs typeface="Gotham Book" panose="02000604040000020004" pitchFamily="50" charset="0"/>
              </a:defRPr>
            </a:lvl1pPr>
          </a:lstStyle>
          <a:p>
            <a:pPr lvl="0"/>
            <a:r>
              <a:rPr lang="en-US"/>
              <a:t>Click to add text</a:t>
            </a:r>
          </a:p>
        </p:txBody>
      </p:sp>
      <p:sp>
        <p:nvSpPr>
          <p:cNvPr id="30" name="Text Placeholder 16"/>
          <p:cNvSpPr>
            <a:spLocks noGrp="1"/>
          </p:cNvSpPr>
          <p:nvPr>
            <p:ph type="body" sz="quarter" idx="12" hasCustomPrompt="1"/>
          </p:nvPr>
        </p:nvSpPr>
        <p:spPr>
          <a:xfrm>
            <a:off x="6936631" y="1633727"/>
            <a:ext cx="4548858" cy="4596385"/>
          </a:xfrm>
          <a:prstGeom prst="rect">
            <a:avLst/>
          </a:prstGeom>
        </p:spPr>
        <p:txBody>
          <a:bodyPr anchor="ctr"/>
          <a:lstStyle>
            <a:lvl1pPr algn="l">
              <a:lnSpc>
                <a:spcPct val="100000"/>
              </a:lnSpc>
              <a:defRPr sz="2400">
                <a:solidFill>
                  <a:schemeClr val="accent1"/>
                </a:solidFill>
                <a:latin typeface="+mn-lt"/>
              </a:defRPr>
            </a:lvl1pPr>
            <a:lvl2pPr algn="l">
              <a:defRPr sz="2400" b="0" i="0">
                <a:solidFill>
                  <a:schemeClr val="accent1"/>
                </a:solidFill>
                <a:latin typeface="Gotham Book" panose="02000604040000020004" pitchFamily="50" charset="0"/>
                <a:ea typeface="Gotham Book" panose="02000604040000020004" pitchFamily="50" charset="0"/>
                <a:cs typeface="Gotham Book" panose="02000604040000020004" pitchFamily="50" charset="0"/>
              </a:defRPr>
            </a:lvl2pPr>
            <a:lvl3pPr algn="l">
              <a:defRPr sz="2400" b="0" i="0">
                <a:solidFill>
                  <a:schemeClr val="accent1"/>
                </a:solidFill>
                <a:latin typeface="Gotham Book" panose="02000604040000020004" pitchFamily="50" charset="0"/>
                <a:ea typeface="Gotham Book" panose="02000604040000020004" pitchFamily="50" charset="0"/>
                <a:cs typeface="Gotham Book" panose="02000604040000020004" pitchFamily="50" charset="0"/>
              </a:defRPr>
            </a:lvl3pPr>
            <a:lvl4pPr algn="l">
              <a:defRPr sz="2400" b="0" i="0">
                <a:solidFill>
                  <a:schemeClr val="accent1"/>
                </a:solidFill>
                <a:latin typeface="Gotham Book" panose="02000604040000020004" pitchFamily="50" charset="0"/>
                <a:ea typeface="Gotham Book" panose="02000604040000020004" pitchFamily="50" charset="0"/>
                <a:cs typeface="Gotham Book" panose="02000604040000020004" pitchFamily="50" charset="0"/>
              </a:defRPr>
            </a:lvl4pPr>
            <a:lvl5pPr algn="l">
              <a:defRPr sz="2400" b="0" i="0">
                <a:solidFill>
                  <a:schemeClr val="accent1"/>
                </a:solidFill>
                <a:latin typeface="Gotham Book" panose="02000604040000020004" pitchFamily="50" charset="0"/>
                <a:ea typeface="Gotham Book" panose="02000604040000020004" pitchFamily="50" charset="0"/>
                <a:cs typeface="Gotham Book" panose="02000604040000020004" pitchFamily="50" charset="0"/>
              </a:defRPr>
            </a:lvl5pPr>
            <a:lvl6pPr marL="1427163" indent="0">
              <a:buNone/>
              <a:defRPr>
                <a:solidFill>
                  <a:schemeClr val="accent1"/>
                </a:solidFill>
              </a:defRPr>
            </a:lvl6pPr>
            <a:lvl7pPr>
              <a:defRPr>
                <a:solidFill>
                  <a:schemeClr val="accent1"/>
                </a:solidFill>
              </a:defRPr>
            </a:lvl7pPr>
            <a:lvl8pPr>
              <a:defRPr>
                <a:solidFill>
                  <a:schemeClr val="accent1"/>
                </a:solidFill>
              </a:defRPr>
            </a:lvl8pPr>
            <a:lvl9pPr marL="2286000" indent="0">
              <a:buNone/>
              <a:defRPr>
                <a:solidFill>
                  <a:schemeClr val="accent1"/>
                </a:solidFill>
              </a:defRPr>
            </a:lvl9pPr>
          </a:lstStyle>
          <a:p>
            <a:pPr lvl="0"/>
            <a:r>
              <a:rPr lang="en-US"/>
              <a:t>Click to add text </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1"/>
          <p:cNvSpPr>
            <a:spLocks noGrp="1"/>
          </p:cNvSpPr>
          <p:nvPr>
            <p:ph sz="quarter" idx="26" hasCustomPrompt="1"/>
          </p:nvPr>
        </p:nvSpPr>
        <p:spPr>
          <a:xfrm>
            <a:off x="716872" y="1904604"/>
            <a:ext cx="1131448" cy="1100432"/>
          </a:xfrm>
          <a:prstGeom prst="rect">
            <a:avLst/>
          </a:prstGeom>
        </p:spPr>
        <p:txBody>
          <a:bodyPr lIns="0" tIns="0" rIns="0" bIns="0" anchor="ctr"/>
          <a:lstStyle>
            <a:lvl1pPr marL="0" indent="0" algn="ctr">
              <a:buNone/>
              <a:defRPr sz="1400" b="0" i="0" baseline="0">
                <a:latin typeface="Gotham Light" charset="0"/>
                <a:ea typeface="Gotham Light" charset="0"/>
                <a:cs typeface="Gotham Light" charset="0"/>
              </a:defRPr>
            </a:lvl1pPr>
            <a:lvl2pPr algn="ctr">
              <a:defRPr sz="2200"/>
            </a:lvl2pPr>
            <a:lvl3pPr algn="ctr">
              <a:defRPr sz="2200"/>
            </a:lvl3pPr>
            <a:lvl4pPr algn="ctr">
              <a:defRPr sz="2200"/>
            </a:lvl4pPr>
            <a:lvl5pPr algn="ctr">
              <a:defRPr sz="2200"/>
            </a:lvl5pPr>
          </a:lstStyle>
          <a:p>
            <a:pPr lvl="0"/>
            <a:r>
              <a:rPr lang="en-US"/>
              <a:t>Click to add image</a:t>
            </a:r>
          </a:p>
        </p:txBody>
      </p:sp>
      <p:sp>
        <p:nvSpPr>
          <p:cNvPr id="14" name="Content Placeholder 11"/>
          <p:cNvSpPr>
            <a:spLocks noGrp="1"/>
          </p:cNvSpPr>
          <p:nvPr>
            <p:ph sz="quarter" idx="20" hasCustomPrompt="1"/>
          </p:nvPr>
        </p:nvSpPr>
        <p:spPr>
          <a:xfrm>
            <a:off x="716872" y="3333902"/>
            <a:ext cx="1131448" cy="1100432"/>
          </a:xfrm>
          <a:prstGeom prst="rect">
            <a:avLst/>
          </a:prstGeom>
        </p:spPr>
        <p:txBody>
          <a:bodyPr lIns="0" tIns="0" rIns="0" bIns="0" anchor="ctr"/>
          <a:lstStyle>
            <a:lvl1pPr marL="0" indent="0" algn="ctr">
              <a:buNone/>
              <a:defRPr sz="1400" b="0" i="0" baseline="0">
                <a:latin typeface="Gotham Light" charset="0"/>
                <a:ea typeface="Gotham Light" charset="0"/>
                <a:cs typeface="Gotham Light" charset="0"/>
              </a:defRPr>
            </a:lvl1pPr>
            <a:lvl2pPr algn="ctr">
              <a:defRPr sz="2200"/>
            </a:lvl2pPr>
            <a:lvl3pPr algn="ctr">
              <a:defRPr sz="2200"/>
            </a:lvl3pPr>
            <a:lvl4pPr algn="ctr">
              <a:defRPr sz="2200"/>
            </a:lvl4pPr>
            <a:lvl5pPr algn="ctr">
              <a:defRPr sz="2200"/>
            </a:lvl5pPr>
          </a:lstStyle>
          <a:p>
            <a:pPr lvl="0"/>
            <a:r>
              <a:rPr lang="en-US"/>
              <a:t>Click to add image</a:t>
            </a:r>
          </a:p>
        </p:txBody>
      </p:sp>
      <p:sp>
        <p:nvSpPr>
          <p:cNvPr id="15" name="Content Placeholder 11"/>
          <p:cNvSpPr>
            <a:spLocks noGrp="1"/>
          </p:cNvSpPr>
          <p:nvPr>
            <p:ph sz="quarter" idx="27" hasCustomPrompt="1"/>
          </p:nvPr>
        </p:nvSpPr>
        <p:spPr>
          <a:xfrm>
            <a:off x="706518" y="4763200"/>
            <a:ext cx="1131448" cy="1100432"/>
          </a:xfrm>
          <a:prstGeom prst="rect">
            <a:avLst/>
          </a:prstGeom>
        </p:spPr>
        <p:txBody>
          <a:bodyPr lIns="0" tIns="0" rIns="0" bIns="0" anchor="ctr"/>
          <a:lstStyle>
            <a:lvl1pPr marL="0" indent="0" algn="ctr">
              <a:buNone/>
              <a:defRPr sz="1400" b="0" i="0" baseline="0">
                <a:latin typeface="Gotham Light" charset="0"/>
                <a:ea typeface="Gotham Light" charset="0"/>
                <a:cs typeface="Gotham Light" charset="0"/>
              </a:defRPr>
            </a:lvl1pPr>
            <a:lvl2pPr algn="ctr">
              <a:defRPr sz="2200"/>
            </a:lvl2pPr>
            <a:lvl3pPr algn="ctr">
              <a:defRPr sz="2200"/>
            </a:lvl3pPr>
            <a:lvl4pPr algn="ctr">
              <a:defRPr sz="2200"/>
            </a:lvl4pPr>
            <a:lvl5pPr algn="ctr">
              <a:defRPr sz="2200"/>
            </a:lvl5pPr>
          </a:lstStyle>
          <a:p>
            <a:pPr lvl="0"/>
            <a:r>
              <a:rPr lang="en-US"/>
              <a:t>Click to add image</a:t>
            </a:r>
          </a:p>
        </p:txBody>
      </p:sp>
    </p:spTree>
    <p:extLst>
      <p:ext uri="{BB962C8B-B14F-4D97-AF65-F5344CB8AC3E}">
        <p14:creationId xmlns:p14="http://schemas.microsoft.com/office/powerpoint/2010/main" val="1719795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30">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0">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30">
                                            <p:txEl>
                                              <p:pRg st="1" end="1"/>
                                            </p:txEl>
                                          </p:spTgt>
                                        </p:tgtEl>
                                        <p:attrNameLst>
                                          <p:attrName>ppt_c</p:attrName>
                                        </p:attrNameLst>
                                      </p:cBhvr>
                                      <p:to>
                                        <a:schemeClr val="tx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0">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30">
                                            <p:txEl>
                                              <p:pRg st="2" end="2"/>
                                            </p:txEl>
                                          </p:spTgt>
                                        </p:tgtEl>
                                        <p:attrNameLst>
                                          <p:attrName>ppt_c</p:attrName>
                                        </p:attrNameLst>
                                      </p:cBhvr>
                                      <p:to>
                                        <a:schemeClr val="tx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0">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30">
                                            <p:txEl>
                                              <p:pRg st="3" end="3"/>
                                            </p:txEl>
                                          </p:spTgt>
                                        </p:tgtEl>
                                        <p:attrNameLst>
                                          <p:attrName>ppt_c</p:attrName>
                                        </p:attrNameLst>
                                      </p:cBhvr>
                                      <p:to>
                                        <a:schemeClr val="tx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0">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30">
                                            <p:txEl>
                                              <p:pRg st="4" end="4"/>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build="p">
        <p:tmplLst>
          <p:tmpl lvl="1">
            <p:tnLst>
              <p:par>
                <p:cTn presetID="1" presetClass="entr" presetSubtype="0" fill="hold" nodeType="clickEffect">
                  <p:stCondLst>
                    <p:cond delay="0"/>
                  </p:stCondLst>
                  <p:childTnLst>
                    <p:set>
                      <p:cBhvr>
                        <p:cTn dur="1" fill="hold">
                          <p:stCondLst>
                            <p:cond delay="0"/>
                          </p:stCondLst>
                        </p:cTn>
                        <p:tgtEl>
                          <p:spTgt spid="30"/>
                        </p:tgtEl>
                        <p:attrNameLst>
                          <p:attrName>style.visibility</p:attrName>
                        </p:attrNameLst>
                      </p:cBhvr>
                      <p:to>
                        <p:strVal val="visible"/>
                      </p:to>
                    </p:set>
                  </p:childTnLst>
                  <p:subTnLst>
                    <p:animClr clrSpc="rgb" dir="cw">
                      <p:cBhvr override="childStyle">
                        <p:cTn dur="1" fill="hold" display="0" masterRel="nextClick" afterEffect="1"/>
                        <p:tgtEl>
                          <p:spTgt spid="30"/>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30"/>
                        </p:tgtEl>
                        <p:attrNameLst>
                          <p:attrName>style.visibility</p:attrName>
                        </p:attrNameLst>
                      </p:cBhvr>
                      <p:to>
                        <p:strVal val="visible"/>
                      </p:to>
                    </p:set>
                  </p:childTnLst>
                  <p:subTnLst>
                    <p:animClr clrSpc="rgb" dir="cw">
                      <p:cBhvr override="childStyle">
                        <p:cTn dur="1" fill="hold" display="0" masterRel="nextClick" afterEffect="1"/>
                        <p:tgtEl>
                          <p:spTgt spid="30"/>
                        </p:tgtEl>
                        <p:attrNameLst>
                          <p:attrName>ppt_c</p:attrName>
                        </p:attrNameLst>
                      </p:cBhvr>
                      <p:to>
                        <a:schemeClr val="tx2"/>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30"/>
                        </p:tgtEl>
                        <p:attrNameLst>
                          <p:attrName>style.visibility</p:attrName>
                        </p:attrNameLst>
                      </p:cBhvr>
                      <p:to>
                        <p:strVal val="visible"/>
                      </p:to>
                    </p:set>
                  </p:childTnLst>
                  <p:subTnLst>
                    <p:animClr clrSpc="rgb" dir="cw">
                      <p:cBhvr override="childStyle">
                        <p:cTn dur="1" fill="hold" display="0" masterRel="nextClick" afterEffect="1"/>
                        <p:tgtEl>
                          <p:spTgt spid="30"/>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30"/>
                        </p:tgtEl>
                        <p:attrNameLst>
                          <p:attrName>style.visibility</p:attrName>
                        </p:attrNameLst>
                      </p:cBhvr>
                      <p:to>
                        <p:strVal val="visible"/>
                      </p:to>
                    </p:set>
                  </p:childTnLst>
                  <p:subTnLst>
                    <p:animClr clrSpc="rgb" dir="cw">
                      <p:cBhvr override="childStyle">
                        <p:cTn dur="1" fill="hold" display="0" masterRel="nextClick" afterEffect="1"/>
                        <p:tgtEl>
                          <p:spTgt spid="30"/>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30"/>
                        </p:tgtEl>
                        <p:attrNameLst>
                          <p:attrName>style.visibility</p:attrName>
                        </p:attrNameLst>
                      </p:cBhvr>
                      <p:to>
                        <p:strVal val="visible"/>
                      </p:to>
                    </p:set>
                  </p:childTnLst>
                  <p:subTnLst>
                    <p:animClr clrSpc="rgb" dir="cw">
                      <p:cBhvr override="childStyle">
                        <p:cTn dur="1" fill="hold" display="0" masterRel="nextClick" afterEffect="1"/>
                        <p:tgtEl>
                          <p:spTgt spid="30"/>
                        </p:tgtEl>
                        <p:attrNameLst>
                          <p:attrName>ppt_c</p:attrName>
                        </p:attrNameLst>
                      </p:cBhvr>
                      <p:to>
                        <a:schemeClr val="tx2"/>
                      </p:to>
                    </p:animClr>
                  </p:subTnLst>
                </p:cTn>
              </p:par>
            </p:tnLst>
          </p:tmpl>
          <p:tmpl lvl="6">
            <p:tnLst>
              <p:par>
                <p:cTn presetID="1" presetClass="entr" presetSubtype="0" fill="hold" nodeType="clickEffect">
                  <p:stCondLst>
                    <p:cond delay="0"/>
                  </p:stCondLst>
                  <p:childTnLst>
                    <p:set>
                      <p:cBhvr>
                        <p:cTn dur="1" fill="hold">
                          <p:stCondLst>
                            <p:cond delay="0"/>
                          </p:stCondLst>
                        </p:cTn>
                        <p:tgtEl>
                          <p:spTgt spid="30"/>
                        </p:tgtEl>
                        <p:attrNameLst>
                          <p:attrName>style.visibility</p:attrName>
                        </p:attrNameLst>
                      </p:cBhvr>
                      <p:to>
                        <p:strVal val="visible"/>
                      </p:to>
                    </p:set>
                  </p:childTnLst>
                </p:cTn>
              </p:par>
            </p:tnLst>
          </p:tmpl>
          <p:tmpl lvl="7">
            <p:tnLst>
              <p:par>
                <p:cTn presetID="1" presetClass="entr" presetSubtype="0" fill="hold" nodeType="withEffect">
                  <p:stCondLst>
                    <p:cond delay="0"/>
                  </p:stCondLst>
                  <p:childTnLst>
                    <p:set>
                      <p:cBhvr>
                        <p:cTn dur="1" fill="hold">
                          <p:stCondLst>
                            <p:cond delay="0"/>
                          </p:stCondLst>
                        </p:cTn>
                        <p:tgtEl>
                          <p:spTgt spid="30"/>
                        </p:tgtEl>
                        <p:attrNameLst>
                          <p:attrName>style.visibility</p:attrName>
                        </p:attrNameLst>
                      </p:cBhvr>
                      <p:to>
                        <p:strVal val="visible"/>
                      </p:to>
                    </p:set>
                  </p:childTnLst>
                  <p:subTnLst>
                    <p:animClr clrSpc="rgb" dir="cw">
                      <p:cBhvr override="childStyle">
                        <p:cTn dur="1" fill="hold" display="0" masterRel="nextClick" afterEffect="1"/>
                        <p:tgtEl>
                          <p:spTgt spid="30"/>
                        </p:tgtEl>
                        <p:attrNameLst>
                          <p:attrName>ppt_c</p:attrName>
                        </p:attrNameLst>
                      </p:cBhvr>
                      <p:to>
                        <a:schemeClr val="tx2"/>
                      </p:to>
                    </p:animClr>
                  </p:subTnLst>
                </p:cTn>
              </p:par>
            </p:tnLst>
          </p:tmpl>
          <p:tmpl lvl="8">
            <p:tnLst>
              <p:par>
                <p:cTn presetID="1" presetClass="entr" presetSubtype="0" fill="hold" nodeType="withEffect">
                  <p:stCondLst>
                    <p:cond delay="0"/>
                  </p:stCondLst>
                  <p:childTnLst>
                    <p:set>
                      <p:cBhvr>
                        <p:cTn dur="1" fill="hold">
                          <p:stCondLst>
                            <p:cond delay="0"/>
                          </p:stCondLst>
                        </p:cTn>
                        <p:tgtEl>
                          <p:spTgt spid="30"/>
                        </p:tgtEl>
                        <p:attrNameLst>
                          <p:attrName>style.visibility</p:attrName>
                        </p:attrNameLst>
                      </p:cBhvr>
                      <p:to>
                        <p:strVal val="visible"/>
                      </p:to>
                    </p:set>
                  </p:childTnLst>
                  <p:subTnLst>
                    <p:animClr clrSpc="rgb" dir="cw">
                      <p:cBhvr override="childStyle">
                        <p:cTn dur="1" fill="hold" display="0" masterRel="nextClick" afterEffect="1"/>
                        <p:tgtEl>
                          <p:spTgt spid="30"/>
                        </p:tgtEl>
                        <p:attrNameLst>
                          <p:attrName>ppt_c</p:attrName>
                        </p:attrNameLst>
                      </p:cBhvr>
                      <p:to>
                        <a:schemeClr val="tx2"/>
                      </p:to>
                    </p:animClr>
                  </p:subTnLst>
                </p:cTn>
              </p:par>
            </p:tnLst>
          </p:tmpl>
          <p:tmpl lvl="9">
            <p:tnLst>
              <p:par>
                <p:cTn presetID="1" presetClass="entr" presetSubtype="0" fill="hold" nodeType="withEffect">
                  <p:stCondLst>
                    <p:cond delay="0"/>
                  </p:stCondLst>
                  <p:childTnLst>
                    <p:set>
                      <p:cBhvr>
                        <p:cTn dur="1" fill="hold">
                          <p:stCondLst>
                            <p:cond delay="0"/>
                          </p:stCondLst>
                        </p:cTn>
                        <p:tgtEl>
                          <p:spTgt spid="30"/>
                        </p:tgtEl>
                        <p:attrNameLst>
                          <p:attrName>style.visibility</p:attrName>
                        </p:attrNameLst>
                      </p:cBhvr>
                      <p:to>
                        <p:strVal val="visible"/>
                      </p:to>
                    </p:set>
                  </p:childTnLst>
                </p:cTn>
              </p:par>
            </p:tnLst>
          </p:tmpl>
        </p:tmplLst>
      </p:bldP>
    </p:bldLst>
  </p:timing>
  <p:extLst>
    <p:ext uri="{DCECCB84-F9BA-43D5-87BE-67443E8EF086}">
      <p15:sldGuideLst xmlns:p15="http://schemas.microsoft.com/office/powerpoint/2012/main">
        <p15:guide id="1" orient="horz" pos="1152">
          <p15:clr>
            <a:srgbClr val="FBAE40"/>
          </p15:clr>
        </p15:guide>
        <p15:guide id="2" pos="3840">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Description Text and Three Item Icons">
    <p:spTree>
      <p:nvGrpSpPr>
        <p:cNvPr id="1" name=""/>
        <p:cNvGrpSpPr/>
        <p:nvPr/>
      </p:nvGrpSpPr>
      <p:grpSpPr>
        <a:xfrm>
          <a:off x="0" y="0"/>
          <a:ext cx="0" cy="0"/>
          <a:chOff x="0" y="0"/>
          <a:chExt cx="0" cy="0"/>
        </a:xfrm>
      </p:grpSpPr>
      <p:sp>
        <p:nvSpPr>
          <p:cNvPr id="12" name="Content Placeholder 11"/>
          <p:cNvSpPr>
            <a:spLocks noGrp="1"/>
          </p:cNvSpPr>
          <p:nvPr>
            <p:ph sz="quarter" idx="12" hasCustomPrompt="1"/>
          </p:nvPr>
        </p:nvSpPr>
        <p:spPr>
          <a:xfrm>
            <a:off x="988902" y="2798629"/>
            <a:ext cx="2730207" cy="1641453"/>
          </a:xfrm>
          <a:prstGeom prst="rect">
            <a:avLst/>
          </a:prstGeom>
        </p:spPr>
        <p:txBody>
          <a:bodyPr lIns="182880" tIns="0" rIns="182880" bIns="0" anchor="ctr"/>
          <a:lstStyle>
            <a:lvl1pPr marL="0" indent="0" algn="ctr">
              <a:buNone/>
              <a:defRPr sz="2200" b="0" i="0" baseline="0">
                <a:latin typeface="Gotham Light" charset="0"/>
                <a:ea typeface="Gotham Light" charset="0"/>
                <a:cs typeface="Gotham Light" charset="0"/>
              </a:defRPr>
            </a:lvl1pPr>
            <a:lvl2pPr algn="ctr">
              <a:defRPr sz="2200"/>
            </a:lvl2pPr>
            <a:lvl3pPr algn="ctr">
              <a:defRPr sz="2200"/>
            </a:lvl3pPr>
            <a:lvl4pPr algn="ctr">
              <a:defRPr sz="2200"/>
            </a:lvl4pPr>
            <a:lvl5pPr algn="ctr">
              <a:defRPr sz="2200"/>
            </a:lvl5pPr>
          </a:lstStyle>
          <a:p>
            <a:pPr lvl="0"/>
            <a:r>
              <a:rPr lang="en-US"/>
              <a:t>Click to add icon</a:t>
            </a:r>
          </a:p>
        </p:txBody>
      </p:sp>
      <p:sp>
        <p:nvSpPr>
          <p:cNvPr id="15" name="Text Placeholder 3"/>
          <p:cNvSpPr>
            <a:spLocks noGrp="1"/>
          </p:cNvSpPr>
          <p:nvPr>
            <p:ph type="body" sz="quarter" idx="15" hasCustomPrompt="1"/>
          </p:nvPr>
        </p:nvSpPr>
        <p:spPr>
          <a:xfrm>
            <a:off x="705974" y="4725166"/>
            <a:ext cx="3296065" cy="352404"/>
          </a:xfrm>
          <a:prstGeom prst="rect">
            <a:avLst/>
          </a:prstGeom>
        </p:spPr>
        <p:txBody>
          <a:bodyPr lIns="182880" tIns="0" rIns="182880" bIns="0"/>
          <a:lstStyle>
            <a:lvl1pPr marL="0" indent="0" algn="ctr">
              <a:lnSpc>
                <a:spcPct val="100000"/>
              </a:lnSpc>
              <a:spcBef>
                <a:spcPts val="600"/>
              </a:spcBef>
              <a:buNone/>
              <a:defRPr sz="2000" b="0" i="0" baseline="0">
                <a:solidFill>
                  <a:schemeClr val="accent1"/>
                </a:solidFill>
                <a:latin typeface="+mn-lt"/>
                <a:ea typeface="Gotham Book" panose="02000604040000020004" pitchFamily="50" charset="0"/>
                <a:cs typeface="Gotham Book" panose="02000604040000020004" pitchFamily="50" charset="0"/>
              </a:defRPr>
            </a:lvl1pPr>
          </a:lstStyle>
          <a:p>
            <a:pPr lvl="0"/>
            <a:r>
              <a:rPr lang="en-US"/>
              <a:t>Click to add text</a:t>
            </a:r>
          </a:p>
        </p:txBody>
      </p:sp>
      <p:sp>
        <p:nvSpPr>
          <p:cNvPr id="10" name="Title Placeholder 1"/>
          <p:cNvSpPr>
            <a:spLocks noGrp="1"/>
          </p:cNvSpPr>
          <p:nvPr>
            <p:ph type="title" hasCustomPrompt="1"/>
          </p:nvPr>
        </p:nvSpPr>
        <p:spPr>
          <a:xfrm>
            <a:off x="706518" y="588391"/>
            <a:ext cx="10778971" cy="437131"/>
          </a:xfrm>
          <a:prstGeom prst="rect">
            <a:avLst/>
          </a:prstGeom>
        </p:spPr>
        <p:txBody>
          <a:bodyPr vert="horz" lIns="0" tIns="43960" rIns="87919" bIns="43960" rtlCol="0" anchor="t" anchorCtr="0">
            <a:noAutofit/>
          </a:bodyPr>
          <a:lstStyle>
            <a:lvl1pPr algn="ctr">
              <a:defRPr baseline="0"/>
            </a:lvl1pPr>
          </a:lstStyle>
          <a:p>
            <a:r>
              <a:rPr lang="en-US"/>
              <a:t>Click to Add Slide Title in Title Case</a:t>
            </a:r>
          </a:p>
        </p:txBody>
      </p:sp>
      <p:sp>
        <p:nvSpPr>
          <p:cNvPr id="16" name="Text Placeholder 3"/>
          <p:cNvSpPr>
            <a:spLocks noGrp="1"/>
          </p:cNvSpPr>
          <p:nvPr>
            <p:ph type="body" sz="quarter" idx="20" hasCustomPrompt="1"/>
          </p:nvPr>
        </p:nvSpPr>
        <p:spPr>
          <a:xfrm>
            <a:off x="705973" y="5186451"/>
            <a:ext cx="3296066" cy="1238656"/>
          </a:xfrm>
          <a:prstGeom prst="rect">
            <a:avLst/>
          </a:prstGeom>
        </p:spPr>
        <p:txBody>
          <a:bodyPr lIns="182880" tIns="0" rIns="182880" bIns="0"/>
          <a:lstStyle>
            <a:lvl1pPr marL="0" indent="0" algn="ctr">
              <a:lnSpc>
                <a:spcPct val="100000"/>
              </a:lnSpc>
              <a:spcBef>
                <a:spcPts val="600"/>
              </a:spcBef>
              <a:buNone/>
              <a:defRPr sz="1800" b="0" i="0" baseline="0">
                <a:latin typeface="+mn-lt"/>
                <a:ea typeface="Gotham Book" panose="02000604040000020004" pitchFamily="50" charset="0"/>
                <a:cs typeface="Gotham Book" panose="02000604040000020004" pitchFamily="50" charset="0"/>
              </a:defRPr>
            </a:lvl1pPr>
          </a:lstStyle>
          <a:p>
            <a:pPr lvl="0"/>
            <a:r>
              <a:rPr lang="en-US"/>
              <a:t>Click to add description text on these lines. Keep it short and simple.</a:t>
            </a:r>
          </a:p>
        </p:txBody>
      </p:sp>
      <p:sp>
        <p:nvSpPr>
          <p:cNvPr id="17" name="Content Placeholder 11"/>
          <p:cNvSpPr>
            <a:spLocks noGrp="1"/>
          </p:cNvSpPr>
          <p:nvPr>
            <p:ph sz="quarter" idx="21" hasCustomPrompt="1"/>
          </p:nvPr>
        </p:nvSpPr>
        <p:spPr>
          <a:xfrm>
            <a:off x="4654523" y="2798629"/>
            <a:ext cx="2730207" cy="1641453"/>
          </a:xfrm>
          <a:prstGeom prst="rect">
            <a:avLst/>
          </a:prstGeom>
        </p:spPr>
        <p:txBody>
          <a:bodyPr lIns="182880" tIns="0" rIns="182880" bIns="0" anchor="ctr"/>
          <a:lstStyle>
            <a:lvl1pPr marL="0" indent="0" algn="ctr">
              <a:buNone/>
              <a:defRPr sz="2200" b="0" i="0" baseline="0">
                <a:latin typeface="Gotham Light" charset="0"/>
                <a:ea typeface="Gotham Light" charset="0"/>
                <a:cs typeface="Gotham Light" charset="0"/>
              </a:defRPr>
            </a:lvl1pPr>
            <a:lvl2pPr algn="ctr">
              <a:defRPr sz="2200"/>
            </a:lvl2pPr>
            <a:lvl3pPr algn="ctr">
              <a:defRPr sz="2200"/>
            </a:lvl3pPr>
            <a:lvl4pPr algn="ctr">
              <a:defRPr sz="2200"/>
            </a:lvl4pPr>
            <a:lvl5pPr algn="ctr">
              <a:defRPr sz="2200"/>
            </a:lvl5pPr>
          </a:lstStyle>
          <a:p>
            <a:pPr lvl="0"/>
            <a:r>
              <a:rPr lang="en-US"/>
              <a:t>Click to add icon</a:t>
            </a:r>
          </a:p>
        </p:txBody>
      </p:sp>
      <p:sp>
        <p:nvSpPr>
          <p:cNvPr id="18" name="Text Placeholder 3"/>
          <p:cNvSpPr>
            <a:spLocks noGrp="1"/>
          </p:cNvSpPr>
          <p:nvPr>
            <p:ph type="body" sz="quarter" idx="22" hasCustomPrompt="1"/>
          </p:nvPr>
        </p:nvSpPr>
        <p:spPr>
          <a:xfrm>
            <a:off x="4371595" y="4725166"/>
            <a:ext cx="3296065" cy="352404"/>
          </a:xfrm>
          <a:prstGeom prst="rect">
            <a:avLst/>
          </a:prstGeom>
        </p:spPr>
        <p:txBody>
          <a:bodyPr lIns="182880" tIns="0" rIns="182880" bIns="0"/>
          <a:lstStyle>
            <a:lvl1pPr marL="0" indent="0" algn="ctr">
              <a:lnSpc>
                <a:spcPct val="100000"/>
              </a:lnSpc>
              <a:spcBef>
                <a:spcPts val="600"/>
              </a:spcBef>
              <a:buNone/>
              <a:defRPr sz="2000" b="0" i="0" baseline="0">
                <a:solidFill>
                  <a:schemeClr val="accent1"/>
                </a:solidFill>
                <a:latin typeface="+mn-lt"/>
                <a:ea typeface="Gotham Book" panose="02000604040000020004" pitchFamily="50" charset="0"/>
                <a:cs typeface="Gotham Book" panose="02000604040000020004" pitchFamily="50" charset="0"/>
              </a:defRPr>
            </a:lvl1pPr>
          </a:lstStyle>
          <a:p>
            <a:pPr lvl="0"/>
            <a:r>
              <a:rPr lang="en-US"/>
              <a:t>Click to add text</a:t>
            </a:r>
          </a:p>
        </p:txBody>
      </p:sp>
      <p:sp>
        <p:nvSpPr>
          <p:cNvPr id="19" name="Text Placeholder 3"/>
          <p:cNvSpPr>
            <a:spLocks noGrp="1"/>
          </p:cNvSpPr>
          <p:nvPr>
            <p:ph type="body" sz="quarter" idx="23" hasCustomPrompt="1"/>
          </p:nvPr>
        </p:nvSpPr>
        <p:spPr>
          <a:xfrm>
            <a:off x="4371594" y="5186451"/>
            <a:ext cx="3296066" cy="1238656"/>
          </a:xfrm>
          <a:prstGeom prst="rect">
            <a:avLst/>
          </a:prstGeom>
        </p:spPr>
        <p:txBody>
          <a:bodyPr lIns="182880" tIns="0" rIns="182880" bIns="0"/>
          <a:lstStyle>
            <a:lvl1pPr marL="0" indent="0" algn="ctr">
              <a:lnSpc>
                <a:spcPct val="100000"/>
              </a:lnSpc>
              <a:spcBef>
                <a:spcPts val="600"/>
              </a:spcBef>
              <a:buNone/>
              <a:defRPr sz="1800" b="0" i="0" baseline="0">
                <a:latin typeface="+mn-lt"/>
                <a:ea typeface="Gotham Book" panose="02000604040000020004" pitchFamily="50" charset="0"/>
                <a:cs typeface="Gotham Book" panose="02000604040000020004" pitchFamily="50" charset="0"/>
              </a:defRPr>
            </a:lvl1pPr>
          </a:lstStyle>
          <a:p>
            <a:pPr lvl="0"/>
            <a:r>
              <a:rPr lang="en-US"/>
              <a:t>Click to add description text on these lines. Keep it short and simple.</a:t>
            </a:r>
          </a:p>
        </p:txBody>
      </p:sp>
      <p:sp>
        <p:nvSpPr>
          <p:cNvPr id="20" name="Content Placeholder 11"/>
          <p:cNvSpPr>
            <a:spLocks noGrp="1"/>
          </p:cNvSpPr>
          <p:nvPr>
            <p:ph sz="quarter" idx="24" hasCustomPrompt="1"/>
          </p:nvPr>
        </p:nvSpPr>
        <p:spPr>
          <a:xfrm>
            <a:off x="8322657" y="2798629"/>
            <a:ext cx="2730207" cy="1641453"/>
          </a:xfrm>
          <a:prstGeom prst="rect">
            <a:avLst/>
          </a:prstGeom>
        </p:spPr>
        <p:txBody>
          <a:bodyPr lIns="182880" tIns="0" rIns="182880" bIns="0" anchor="ctr"/>
          <a:lstStyle>
            <a:lvl1pPr marL="0" indent="0" algn="ctr">
              <a:buNone/>
              <a:defRPr sz="2200" b="0" i="0" baseline="0">
                <a:latin typeface="Gotham Light" charset="0"/>
                <a:ea typeface="Gotham Light" charset="0"/>
                <a:cs typeface="Gotham Light" charset="0"/>
              </a:defRPr>
            </a:lvl1pPr>
            <a:lvl2pPr algn="ctr">
              <a:defRPr sz="2200"/>
            </a:lvl2pPr>
            <a:lvl3pPr algn="ctr">
              <a:defRPr sz="2200"/>
            </a:lvl3pPr>
            <a:lvl4pPr algn="ctr">
              <a:defRPr sz="2200"/>
            </a:lvl4pPr>
            <a:lvl5pPr algn="ctr">
              <a:defRPr sz="2200"/>
            </a:lvl5pPr>
          </a:lstStyle>
          <a:p>
            <a:pPr lvl="0"/>
            <a:r>
              <a:rPr lang="en-US"/>
              <a:t>Click to add icon</a:t>
            </a:r>
          </a:p>
        </p:txBody>
      </p:sp>
      <p:sp>
        <p:nvSpPr>
          <p:cNvPr id="21" name="Text Placeholder 3"/>
          <p:cNvSpPr>
            <a:spLocks noGrp="1"/>
          </p:cNvSpPr>
          <p:nvPr>
            <p:ph type="body" sz="quarter" idx="25" hasCustomPrompt="1"/>
          </p:nvPr>
        </p:nvSpPr>
        <p:spPr>
          <a:xfrm>
            <a:off x="8037215" y="4725166"/>
            <a:ext cx="3296065" cy="352404"/>
          </a:xfrm>
          <a:prstGeom prst="rect">
            <a:avLst/>
          </a:prstGeom>
        </p:spPr>
        <p:txBody>
          <a:bodyPr lIns="182880" tIns="0" rIns="182880" bIns="0"/>
          <a:lstStyle>
            <a:lvl1pPr marL="0" indent="0" algn="ctr">
              <a:lnSpc>
                <a:spcPct val="100000"/>
              </a:lnSpc>
              <a:spcBef>
                <a:spcPts val="600"/>
              </a:spcBef>
              <a:buNone/>
              <a:defRPr sz="2000" b="0" i="0" baseline="0">
                <a:solidFill>
                  <a:schemeClr val="accent1"/>
                </a:solidFill>
                <a:latin typeface="+mn-lt"/>
                <a:ea typeface="Gotham Book" panose="02000604040000020004" pitchFamily="50" charset="0"/>
                <a:cs typeface="Gotham Book" panose="02000604040000020004" pitchFamily="50" charset="0"/>
              </a:defRPr>
            </a:lvl1pPr>
          </a:lstStyle>
          <a:p>
            <a:pPr lvl="0"/>
            <a:r>
              <a:rPr lang="en-US"/>
              <a:t>Click to add text</a:t>
            </a:r>
          </a:p>
        </p:txBody>
      </p:sp>
      <p:sp>
        <p:nvSpPr>
          <p:cNvPr id="22" name="Text Placeholder 3"/>
          <p:cNvSpPr>
            <a:spLocks noGrp="1"/>
          </p:cNvSpPr>
          <p:nvPr>
            <p:ph type="body" sz="quarter" idx="26" hasCustomPrompt="1"/>
          </p:nvPr>
        </p:nvSpPr>
        <p:spPr>
          <a:xfrm>
            <a:off x="8037214" y="5186451"/>
            <a:ext cx="3296066" cy="1238656"/>
          </a:xfrm>
          <a:prstGeom prst="rect">
            <a:avLst/>
          </a:prstGeom>
        </p:spPr>
        <p:txBody>
          <a:bodyPr lIns="182880" tIns="0" rIns="182880" bIns="0"/>
          <a:lstStyle>
            <a:lvl1pPr marL="0" indent="0" algn="ctr">
              <a:lnSpc>
                <a:spcPct val="100000"/>
              </a:lnSpc>
              <a:spcBef>
                <a:spcPts val="600"/>
              </a:spcBef>
              <a:buNone/>
              <a:defRPr sz="1800" b="0" i="0" baseline="0">
                <a:latin typeface="+mn-lt"/>
                <a:ea typeface="Gotham Book" panose="02000604040000020004" pitchFamily="50" charset="0"/>
                <a:cs typeface="Gotham Book" panose="02000604040000020004" pitchFamily="50" charset="0"/>
              </a:defRPr>
            </a:lvl1pPr>
          </a:lstStyle>
          <a:p>
            <a:pPr lvl="0"/>
            <a:r>
              <a:rPr lang="en-US"/>
              <a:t>Click to add description text on these lines. Keep it short and simple.</a:t>
            </a:r>
          </a:p>
        </p:txBody>
      </p:sp>
      <p:sp>
        <p:nvSpPr>
          <p:cNvPr id="13" name="Text Placeholder 3"/>
          <p:cNvSpPr>
            <a:spLocks noGrp="1"/>
          </p:cNvSpPr>
          <p:nvPr>
            <p:ph type="body" sz="quarter" idx="27" hasCustomPrompt="1"/>
          </p:nvPr>
        </p:nvSpPr>
        <p:spPr>
          <a:xfrm>
            <a:off x="705973" y="1310606"/>
            <a:ext cx="10779516" cy="1188658"/>
          </a:xfrm>
          <a:prstGeom prst="rect">
            <a:avLst/>
          </a:prstGeom>
        </p:spPr>
        <p:txBody>
          <a:bodyPr lIns="182880" tIns="0" rIns="182880" bIns="0" anchor="ctr"/>
          <a:lstStyle>
            <a:lvl1pPr marL="0" indent="0" algn="l">
              <a:spcBef>
                <a:spcPts val="600"/>
              </a:spcBef>
              <a:buNone/>
              <a:defRPr sz="2000" b="0" i="0" baseline="0">
                <a:latin typeface="+mn-lt"/>
                <a:ea typeface="Gotham Book" panose="02000604040000020004" pitchFamily="50" charset="0"/>
                <a:cs typeface="Gotham Book" panose="02000604040000020004" pitchFamily="50" charset="0"/>
              </a:defRPr>
            </a:lvl1pPr>
          </a:lstStyle>
          <a:p>
            <a:pPr lvl="0"/>
            <a:r>
              <a:rPr lang="en-US"/>
              <a:t>Add a short bit of description text in this area. Try keeping the text on a slide to a minimum. But sometimes we know descriptions are necessary. </a:t>
            </a:r>
          </a:p>
        </p:txBody>
      </p:sp>
    </p:spTree>
    <p:extLst>
      <p:ext uri="{BB962C8B-B14F-4D97-AF65-F5344CB8AC3E}">
        <p14:creationId xmlns:p14="http://schemas.microsoft.com/office/powerpoint/2010/main" val="1126281455"/>
      </p:ext>
    </p:extLst>
  </p:cSld>
  <p:clrMapOvr>
    <a:masterClrMapping/>
  </p:clrMapOvr>
  <p:extLst>
    <p:ext uri="{DCECCB84-F9BA-43D5-87BE-67443E8EF086}">
      <p15:sldGuideLst xmlns:p15="http://schemas.microsoft.com/office/powerpoint/2012/main">
        <p15:guide id="1" orient="horz" pos="1152">
          <p15:clr>
            <a:srgbClr val="FBAE40"/>
          </p15:clr>
        </p15:guide>
        <p15:guide id="2" pos="3840">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Demo (Optional)">
    <p:spTree>
      <p:nvGrpSpPr>
        <p:cNvPr id="1" name=""/>
        <p:cNvGrpSpPr/>
        <p:nvPr/>
      </p:nvGrpSpPr>
      <p:grpSpPr>
        <a:xfrm>
          <a:off x="0" y="0"/>
          <a:ext cx="0" cy="0"/>
          <a:chOff x="0" y="0"/>
          <a:chExt cx="0" cy="0"/>
        </a:xfrm>
      </p:grpSpPr>
      <p:sp>
        <p:nvSpPr>
          <p:cNvPr id="13" name="Rectangle 12"/>
          <p:cNvSpPr/>
          <p:nvPr userDrawn="1"/>
        </p:nvSpPr>
        <p:spPr>
          <a:xfrm>
            <a:off x="0" y="0"/>
            <a:ext cx="4635500" cy="6858000"/>
          </a:xfrm>
          <a:prstGeom prst="rect">
            <a:avLst/>
          </a:prstGeom>
          <a:solidFill>
            <a:schemeClr val="accent2"/>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err="1">
              <a:solidFill>
                <a:schemeClr val="bg1"/>
              </a:solidFill>
              <a:latin typeface="Gotham Medium" panose="02000604030000020004" pitchFamily="50" charset="0"/>
            </a:endParaRP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4635500" cy="6858000"/>
          </a:xfrm>
          <a:prstGeom prst="rect">
            <a:avLst/>
          </a:prstGeom>
        </p:spPr>
      </p:pic>
      <p:pic>
        <p:nvPicPr>
          <p:cNvPr id="3" name="Picture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4635500" cy="6858000"/>
          </a:xfrm>
          <a:prstGeom prst="rect">
            <a:avLst/>
          </a:prstGeom>
        </p:spPr>
      </p:pic>
      <p:sp>
        <p:nvSpPr>
          <p:cNvPr id="10" name="TextBox 9"/>
          <p:cNvSpPr txBox="1"/>
          <p:nvPr userDrawn="1"/>
        </p:nvSpPr>
        <p:spPr>
          <a:xfrm>
            <a:off x="0" y="2054618"/>
            <a:ext cx="4629149" cy="477054"/>
          </a:xfrm>
          <a:prstGeom prst="rect">
            <a:avLst/>
          </a:prstGeom>
          <a:noFill/>
        </p:spPr>
        <p:txBody>
          <a:bodyPr wrap="square" rtlCol="0">
            <a:spAutoFit/>
          </a:bodyPr>
          <a:lstStyle/>
          <a:p>
            <a:pPr algn="ctr">
              <a:lnSpc>
                <a:spcPts val="3000"/>
              </a:lnSpc>
            </a:pPr>
            <a:r>
              <a:rPr lang="en-US" sz="3600" b="0" i="0">
                <a:solidFill>
                  <a:schemeClr val="bg1"/>
                </a:solidFill>
                <a:latin typeface="+mj-lt"/>
                <a:ea typeface="Gotham Light" charset="0"/>
                <a:cs typeface="Gotham Light" charset="0"/>
              </a:rPr>
              <a:t>Demo</a:t>
            </a:r>
          </a:p>
        </p:txBody>
      </p:sp>
      <p:sp>
        <p:nvSpPr>
          <p:cNvPr id="8" name="Text Placeholder 16"/>
          <p:cNvSpPr>
            <a:spLocks noGrp="1"/>
          </p:cNvSpPr>
          <p:nvPr>
            <p:ph type="body" sz="quarter" idx="12" hasCustomPrompt="1"/>
          </p:nvPr>
        </p:nvSpPr>
        <p:spPr>
          <a:xfrm>
            <a:off x="5181600" y="328230"/>
            <a:ext cx="6463307" cy="5990425"/>
          </a:xfrm>
          <a:prstGeom prst="rect">
            <a:avLst/>
          </a:prstGeom>
        </p:spPr>
        <p:txBody>
          <a:bodyPr anchor="ctr"/>
          <a:lstStyle>
            <a:lvl1pPr algn="l">
              <a:lnSpc>
                <a:spcPct val="100000"/>
              </a:lnSpc>
              <a:defRPr sz="2400" baseline="0">
                <a:solidFill>
                  <a:schemeClr val="accent2"/>
                </a:solidFill>
              </a:defRPr>
            </a:lvl1pPr>
            <a:lvl2pPr algn="l">
              <a:defRPr sz="2400" b="0" i="0">
                <a:solidFill>
                  <a:schemeClr val="accent2"/>
                </a:solidFill>
                <a:latin typeface="Gotham Book" panose="02000604040000020004" pitchFamily="50" charset="0"/>
                <a:ea typeface="Gotham Book" panose="02000604040000020004" pitchFamily="50" charset="0"/>
                <a:cs typeface="Gotham Book" panose="02000604040000020004" pitchFamily="50" charset="0"/>
              </a:defRPr>
            </a:lvl2pPr>
            <a:lvl3pPr algn="l">
              <a:defRPr sz="2400" b="0" i="0">
                <a:solidFill>
                  <a:schemeClr val="accent2"/>
                </a:solidFill>
                <a:latin typeface="Gotham Book" panose="02000604040000020004" pitchFamily="50" charset="0"/>
                <a:ea typeface="Gotham Book" panose="02000604040000020004" pitchFamily="50" charset="0"/>
                <a:cs typeface="Gotham Book" panose="02000604040000020004" pitchFamily="50" charset="0"/>
              </a:defRPr>
            </a:lvl3pPr>
            <a:lvl4pPr algn="l">
              <a:defRPr sz="2400" b="0" i="0">
                <a:solidFill>
                  <a:schemeClr val="accent2"/>
                </a:solidFill>
                <a:latin typeface="Gotham Book" panose="02000604040000020004" pitchFamily="50" charset="0"/>
                <a:ea typeface="Gotham Book" panose="02000604040000020004" pitchFamily="50" charset="0"/>
                <a:cs typeface="Gotham Book" panose="02000604040000020004" pitchFamily="50" charset="0"/>
              </a:defRPr>
            </a:lvl4pPr>
            <a:lvl5pPr algn="l">
              <a:defRPr sz="2400" b="0" i="0">
                <a:solidFill>
                  <a:schemeClr val="accent2"/>
                </a:solidFill>
                <a:latin typeface="Gotham Book" panose="02000604040000020004" pitchFamily="50" charset="0"/>
                <a:ea typeface="Gotham Book" panose="02000604040000020004" pitchFamily="50" charset="0"/>
                <a:cs typeface="Gotham Book" panose="02000604040000020004" pitchFamily="50" charset="0"/>
              </a:defRPr>
            </a:lvl5pPr>
            <a:lvl6pPr>
              <a:defRPr>
                <a:solidFill>
                  <a:schemeClr val="accent2"/>
                </a:solidFill>
              </a:defRPr>
            </a:lvl6pPr>
            <a:lvl7pPr>
              <a:defRPr>
                <a:solidFill>
                  <a:schemeClr val="accent2"/>
                </a:solidFill>
              </a:defRPr>
            </a:lvl7pPr>
            <a:lvl8pPr>
              <a:defRPr>
                <a:solidFill>
                  <a:schemeClr val="accent2"/>
                </a:solidFill>
              </a:defRPr>
            </a:lvl8pPr>
            <a:lvl9pPr marL="2286000" indent="0">
              <a:buNone/>
              <a:defRPr>
                <a:solidFill>
                  <a:schemeClr val="accent2"/>
                </a:solidFill>
              </a:defRPr>
            </a:lvl9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11" name="Rectangle 10"/>
          <p:cNvSpPr/>
          <p:nvPr userDrawn="1"/>
        </p:nvSpPr>
        <p:spPr>
          <a:xfrm>
            <a:off x="-1463041" y="0"/>
            <a:ext cx="1463041" cy="738664"/>
          </a:xfrm>
          <a:prstGeom prst="rect">
            <a:avLst/>
          </a:prstGeom>
        </p:spPr>
        <p:txBody>
          <a:bodyPr wrap="square">
            <a:spAutoFit/>
          </a:bodyPr>
          <a:lstStyle/>
          <a:p>
            <a:pPr algn="r"/>
            <a:r>
              <a:rPr lang="en-US" sz="1400" b="0">
                <a:latin typeface="Gotham Medium" panose="02000604030000020004" pitchFamily="50" charset="0"/>
              </a:rPr>
              <a:t>This bullet list is </a:t>
            </a:r>
            <a:r>
              <a:rPr lang="en-US" sz="1400" b="1">
                <a:solidFill>
                  <a:schemeClr val="accent1"/>
                </a:solidFill>
                <a:latin typeface="Gotham Medium" panose="02000604030000020004" pitchFamily="50" charset="0"/>
              </a:rPr>
              <a:t>preset</a:t>
            </a:r>
            <a:r>
              <a:rPr lang="en-US" sz="1400" b="0">
                <a:solidFill>
                  <a:schemeClr val="accent1"/>
                </a:solidFill>
                <a:latin typeface="Gotham Medium" panose="02000604030000020004" pitchFamily="50" charset="0"/>
              </a:rPr>
              <a:t> </a:t>
            </a:r>
            <a:r>
              <a:rPr lang="en-US" sz="1400" b="0">
                <a:latin typeface="Gotham Medium" panose="02000604030000020004" pitchFamily="50" charset="0"/>
              </a:rPr>
              <a:t>with </a:t>
            </a:r>
            <a:r>
              <a:rPr lang="en-US" sz="1400" b="1">
                <a:solidFill>
                  <a:schemeClr val="accent1"/>
                </a:solidFill>
                <a:latin typeface="Gotham Medium" panose="02000604030000020004" pitchFamily="50" charset="0"/>
              </a:rPr>
              <a:t>animations</a:t>
            </a:r>
          </a:p>
        </p:txBody>
      </p:sp>
    </p:spTree>
    <p:extLst>
      <p:ext uri="{BB962C8B-B14F-4D97-AF65-F5344CB8AC3E}">
        <p14:creationId xmlns:p14="http://schemas.microsoft.com/office/powerpoint/2010/main" val="1029510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0"/>
                                          </p:stCondLst>
                                        </p:cTn>
                                        <p:tgtEl>
                                          <p:spTgt spid="3"/>
                                        </p:tgtEl>
                                        <p:attrNameLst>
                                          <p:attrName>style.visibility</p:attrName>
                                        </p:attrNameLst>
                                      </p:cBhvr>
                                      <p:to>
                                        <p:strVal val="hidden"/>
                                      </p:to>
                                    </p:set>
                                  </p:childTnLst>
                                </p:cTn>
                              </p:par>
                              <p:par>
                                <p:cTn id="7" presetID="1" presetClass="entr" presetSubtype="0" fill="hold" nodeType="withEffect">
                                  <p:stCondLst>
                                    <p:cond delay="50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xit" presetSubtype="0" fill="hold" nodeType="withEffect">
                                  <p:stCondLst>
                                    <p:cond delay="5000"/>
                                  </p:stCondLst>
                                  <p:childTnLst>
                                    <p:set>
                                      <p:cBhvr>
                                        <p:cTn id="10" dur="1" fill="hold">
                                          <p:stCondLst>
                                            <p:cond delay="0"/>
                                          </p:stCondLst>
                                        </p:cTn>
                                        <p:tgtEl>
                                          <p:spTgt spid="2"/>
                                        </p:tgtEl>
                                        <p:attrNameLst>
                                          <p:attrName>style.visibility</p:attrName>
                                        </p:attrNameLst>
                                      </p:cBhvr>
                                      <p:to>
                                        <p:strVal val="hidden"/>
                                      </p:to>
                                    </p:set>
                                  </p:childTnLst>
                                </p:cTn>
                              </p:par>
                            </p:childTnLst>
                          </p:cTn>
                        </p:par>
                        <p:par>
                          <p:cTn id="11" fill="hold">
                            <p:stCondLst>
                              <p:cond delay="5000"/>
                            </p:stCondLst>
                            <p:childTnLst>
                              <p:par>
                                <p:cTn id="12" presetID="1" presetClass="entr" presetSubtype="0" fill="hold" nodeType="afterEffect">
                                  <p:stCondLst>
                                    <p:cond delay="0"/>
                                  </p:stCondLst>
                                  <p:childTnLst>
                                    <p:set>
                                      <p:cBhvr>
                                        <p:cTn id="13" dur="1" fill="hold">
                                          <p:stCondLst>
                                            <p:cond delay="0"/>
                                          </p:stCondLst>
                                        </p:cTn>
                                        <p:tgtEl>
                                          <p:spTgt spid="3"/>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8">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8">
                                            <p:txEl>
                                              <p:pRg st="0" end="0"/>
                                            </p:txEl>
                                          </p:spTgt>
                                        </p:tgtEl>
                                        <p:attrNameLst>
                                          <p:attrName>ppt_c</p:attrName>
                                        </p:attrNameLst>
                                      </p:cBhvr>
                                      <p:to>
                                        <a:schemeClr val="tx2"/>
                                      </p:to>
                                    </p:animClr>
                                  </p:sub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8">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8">
                                            <p:txEl>
                                              <p:pRg st="1" end="1"/>
                                            </p:txEl>
                                          </p:spTgt>
                                        </p:tgtEl>
                                        <p:attrNameLst>
                                          <p:attrName>ppt_c</p:attrName>
                                        </p:attrNameLst>
                                      </p:cBhvr>
                                      <p:to>
                                        <a:schemeClr val="tx2"/>
                                      </p:to>
                                    </p:animClr>
                                  </p:sub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8">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8">
                                            <p:txEl>
                                              <p:pRg st="2" end="2"/>
                                            </p:txEl>
                                          </p:spTgt>
                                        </p:tgtEl>
                                        <p:attrNameLst>
                                          <p:attrName>ppt_c</p:attrName>
                                        </p:attrNameLst>
                                      </p:cBhvr>
                                      <p:to>
                                        <a:schemeClr val="tx2"/>
                                      </p:to>
                                    </p:animClr>
                                  </p:sub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8">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8">
                                            <p:txEl>
                                              <p:pRg st="3" end="3"/>
                                            </p:txEl>
                                          </p:spTgt>
                                        </p:tgtEl>
                                        <p:attrNameLst>
                                          <p:attrName>ppt_c</p:attrName>
                                        </p:attrNameLst>
                                      </p:cBhvr>
                                      <p:to>
                                        <a:schemeClr val="tx2"/>
                                      </p:to>
                                    </p:animClr>
                                  </p:sub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8">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8">
                                            <p:txEl>
                                              <p:pRg st="4" end="4"/>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tmplLst>
          <p:tmpl lvl="1">
            <p:tnLst>
              <p:par>
                <p:cTn presetID="1" presetClass="entr" presetSubtype="0" fill="hold" nodeType="clickEffect">
                  <p:stCondLst>
                    <p:cond delay="0"/>
                  </p:stCondLst>
                  <p:childTnLst>
                    <p:set>
                      <p:cBhvr>
                        <p:cTn dur="1" fill="hold">
                          <p:stCondLst>
                            <p:cond delay="0"/>
                          </p:stCondLst>
                        </p:cTn>
                        <p:tgtEl>
                          <p:spTgt spid="8"/>
                        </p:tgtEl>
                        <p:attrNameLst>
                          <p:attrName>style.visibility</p:attrName>
                        </p:attrNameLst>
                      </p:cBhvr>
                      <p:to>
                        <p:strVal val="visible"/>
                      </p:to>
                    </p:set>
                  </p:childTnLst>
                  <p:subTnLst>
                    <p:animClr clrSpc="rgb" dir="cw">
                      <p:cBhvr override="childStyle">
                        <p:cTn dur="1" fill="hold" display="0" masterRel="nextClick" afterEffect="1"/>
                        <p:tgtEl>
                          <p:spTgt spid="8"/>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8"/>
                        </p:tgtEl>
                        <p:attrNameLst>
                          <p:attrName>style.visibility</p:attrName>
                        </p:attrNameLst>
                      </p:cBhvr>
                      <p:to>
                        <p:strVal val="visible"/>
                      </p:to>
                    </p:set>
                  </p:childTnLst>
                  <p:subTnLst>
                    <p:animClr clrSpc="rgb" dir="cw">
                      <p:cBhvr override="childStyle">
                        <p:cTn dur="1" fill="hold" display="0" masterRel="nextClick" afterEffect="1"/>
                        <p:tgtEl>
                          <p:spTgt spid="8"/>
                        </p:tgtEl>
                        <p:attrNameLst>
                          <p:attrName>ppt_c</p:attrName>
                        </p:attrNameLst>
                      </p:cBhvr>
                      <p:to>
                        <a:schemeClr val="tx2"/>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8"/>
                        </p:tgtEl>
                        <p:attrNameLst>
                          <p:attrName>style.visibility</p:attrName>
                        </p:attrNameLst>
                      </p:cBhvr>
                      <p:to>
                        <p:strVal val="visible"/>
                      </p:to>
                    </p:set>
                  </p:childTnLst>
                  <p:subTnLst>
                    <p:animClr clrSpc="rgb" dir="cw">
                      <p:cBhvr override="childStyle">
                        <p:cTn dur="1" fill="hold" display="0" masterRel="nextClick" afterEffect="1"/>
                        <p:tgtEl>
                          <p:spTgt spid="8"/>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8"/>
                        </p:tgtEl>
                        <p:attrNameLst>
                          <p:attrName>style.visibility</p:attrName>
                        </p:attrNameLst>
                      </p:cBhvr>
                      <p:to>
                        <p:strVal val="visible"/>
                      </p:to>
                    </p:set>
                  </p:childTnLst>
                  <p:subTnLst>
                    <p:animClr clrSpc="rgb" dir="cw">
                      <p:cBhvr override="childStyle">
                        <p:cTn dur="1" fill="hold" display="0" masterRel="nextClick" afterEffect="1"/>
                        <p:tgtEl>
                          <p:spTgt spid="8"/>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8"/>
                        </p:tgtEl>
                        <p:attrNameLst>
                          <p:attrName>style.visibility</p:attrName>
                        </p:attrNameLst>
                      </p:cBhvr>
                      <p:to>
                        <p:strVal val="visible"/>
                      </p:to>
                    </p:set>
                  </p:childTnLst>
                  <p:subTnLst>
                    <p:animClr clrSpc="rgb" dir="cw">
                      <p:cBhvr override="childStyle">
                        <p:cTn dur="1" fill="hold" display="0" masterRel="nextClick" afterEffect="1"/>
                        <p:tgtEl>
                          <p:spTgt spid="8"/>
                        </p:tgtEl>
                        <p:attrNameLst>
                          <p:attrName>ppt_c</p:attrName>
                        </p:attrNameLst>
                      </p:cBhvr>
                      <p:to>
                        <a:schemeClr val="tx2"/>
                      </p:to>
                    </p:animClr>
                  </p:subTnLst>
                </p:cTn>
              </p:par>
            </p:tnLst>
          </p:tmpl>
          <p:tmpl lvl="6">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subTnLst>
                    <p:animClr clrSpc="rgb" dir="cw">
                      <p:cBhvr override="childStyle">
                        <p:cTn dur="1" fill="hold" display="0" masterRel="nextClick" afterEffect="1"/>
                        <p:tgtEl>
                          <p:spTgt spid="8"/>
                        </p:tgtEl>
                        <p:attrNameLst>
                          <p:attrName>ppt_c</p:attrName>
                        </p:attrNameLst>
                      </p:cBhvr>
                      <p:to>
                        <a:schemeClr val="tx2"/>
                      </p:to>
                    </p:animClr>
                  </p:subTnLst>
                </p:cTn>
              </p:par>
            </p:tnLst>
          </p:tmpl>
          <p:tmpl lvl="7">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subTnLst>
                    <p:animClr clrSpc="rgb" dir="cw">
                      <p:cBhvr override="childStyle">
                        <p:cTn dur="1" fill="hold" display="0" masterRel="nextClick" afterEffect="1"/>
                        <p:tgtEl>
                          <p:spTgt spid="8"/>
                        </p:tgtEl>
                        <p:attrNameLst>
                          <p:attrName>ppt_c</p:attrName>
                        </p:attrNameLst>
                      </p:cBhvr>
                      <p:to>
                        <a:schemeClr val="tx2"/>
                      </p:to>
                    </p:animClr>
                  </p:subTnLst>
                </p:cTn>
              </p:par>
            </p:tnLst>
          </p:tmpl>
          <p:tmpl lvl="8">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subTnLst>
                    <p:animClr clrSpc="rgb" dir="cw">
                      <p:cBhvr override="childStyle">
                        <p:cTn dur="1" fill="hold" display="0" masterRel="nextClick" afterEffect="1"/>
                        <p:tgtEl>
                          <p:spTgt spid="8"/>
                        </p:tgtEl>
                        <p:attrNameLst>
                          <p:attrName>ppt_c</p:attrName>
                        </p:attrNameLst>
                      </p:cBhvr>
                      <p:to>
                        <a:schemeClr val="tx2"/>
                      </p:to>
                    </p:animClr>
                  </p:subTnLst>
                </p:cTn>
              </p:par>
            </p:tnLst>
          </p:tmpl>
          <p:tmpl lvl="9">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Lst>
  </p:timing>
  <p:extLst>
    <p:ext uri="{DCECCB84-F9BA-43D5-87BE-67443E8EF086}">
      <p15:sldGuideLst xmlns:p15="http://schemas.microsoft.com/office/powerpoint/2012/main">
        <p15:guide id="1" orient="horz" pos="2160">
          <p15:clr>
            <a:srgbClr val="FBAE40"/>
          </p15:clr>
        </p15:guide>
        <p15:guide id="2" pos="3264">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Icon or Image Chunking: Two Items">
    <p:spTree>
      <p:nvGrpSpPr>
        <p:cNvPr id="1" name=""/>
        <p:cNvGrpSpPr/>
        <p:nvPr/>
      </p:nvGrpSpPr>
      <p:grpSpPr>
        <a:xfrm>
          <a:off x="0" y="0"/>
          <a:ext cx="0" cy="0"/>
          <a:chOff x="0" y="0"/>
          <a:chExt cx="0" cy="0"/>
        </a:xfrm>
      </p:grpSpPr>
      <p:sp>
        <p:nvSpPr>
          <p:cNvPr id="12" name="Content Placeholder 11"/>
          <p:cNvSpPr>
            <a:spLocks noGrp="1"/>
          </p:cNvSpPr>
          <p:nvPr>
            <p:ph sz="quarter" idx="12" hasCustomPrompt="1"/>
          </p:nvPr>
        </p:nvSpPr>
        <p:spPr>
          <a:xfrm>
            <a:off x="1117466" y="1828800"/>
            <a:ext cx="4267334" cy="2429933"/>
          </a:xfrm>
          <a:prstGeom prst="rect">
            <a:avLst/>
          </a:prstGeom>
        </p:spPr>
        <p:txBody>
          <a:bodyPr lIns="182880" tIns="0" rIns="182880" bIns="0" anchor="ctr"/>
          <a:lstStyle>
            <a:lvl1pPr marL="0" indent="0" algn="ctr">
              <a:buNone/>
              <a:defRPr sz="2400" b="0" i="0" baseline="0">
                <a:latin typeface="Gotham Light" pitchFamily="50" charset="0"/>
                <a:ea typeface="Gotham Light" pitchFamily="50" charset="0"/>
                <a:cs typeface="Gotham Light" pitchFamily="50" charset="0"/>
              </a:defRPr>
            </a:lvl1pPr>
            <a:lvl2pPr marL="297073" indent="0" algn="l">
              <a:buNone/>
              <a:defRPr sz="2200"/>
            </a:lvl2pPr>
            <a:lvl3pPr marL="596176" indent="0" algn="l">
              <a:buNone/>
              <a:defRPr sz="2200"/>
            </a:lvl3pPr>
            <a:lvl4pPr marL="883076" indent="0" algn="l">
              <a:buNone/>
              <a:defRPr sz="2200"/>
            </a:lvl4pPr>
            <a:lvl5pPr marL="1096722" indent="0" algn="l">
              <a:buNone/>
              <a:defRPr sz="2200"/>
            </a:lvl5pPr>
          </a:lstStyle>
          <a:p>
            <a:pPr lvl="0"/>
            <a:r>
              <a:rPr lang="en-US"/>
              <a:t>Click to add </a:t>
            </a:r>
            <a:br>
              <a:rPr lang="en-US"/>
            </a:br>
            <a:r>
              <a:rPr lang="en-US"/>
              <a:t>image or icon</a:t>
            </a:r>
          </a:p>
        </p:txBody>
      </p:sp>
      <p:sp>
        <p:nvSpPr>
          <p:cNvPr id="4" name="Text Placeholder 3"/>
          <p:cNvSpPr>
            <a:spLocks noGrp="1"/>
          </p:cNvSpPr>
          <p:nvPr>
            <p:ph type="body" sz="quarter" idx="14" hasCustomPrompt="1"/>
          </p:nvPr>
        </p:nvSpPr>
        <p:spPr>
          <a:xfrm>
            <a:off x="705972" y="4568349"/>
            <a:ext cx="5095377" cy="1408906"/>
          </a:xfrm>
          <a:prstGeom prst="rect">
            <a:avLst/>
          </a:prstGeom>
        </p:spPr>
        <p:txBody>
          <a:bodyPr lIns="182880" tIns="0" rIns="182880" bIns="0"/>
          <a:lstStyle>
            <a:lvl1pPr marL="0" indent="0" algn="ctr">
              <a:lnSpc>
                <a:spcPct val="100000"/>
              </a:lnSpc>
              <a:spcBef>
                <a:spcPts val="600"/>
              </a:spcBef>
              <a:buNone/>
              <a:defRPr sz="2000" b="0" i="0">
                <a:latin typeface="+mn-lt"/>
                <a:ea typeface="Gotham Book" panose="02000604040000020004" pitchFamily="50" charset="0"/>
                <a:cs typeface="Gotham Book" panose="02000604040000020004" pitchFamily="50" charset="0"/>
              </a:defRPr>
            </a:lvl1pPr>
            <a:lvl2pPr>
              <a:defRPr/>
            </a:lvl2pPr>
          </a:lstStyle>
          <a:p>
            <a:pPr lvl="0"/>
            <a:r>
              <a:rPr lang="en-US"/>
              <a:t>Click to add text</a:t>
            </a:r>
          </a:p>
        </p:txBody>
      </p:sp>
      <p:sp>
        <p:nvSpPr>
          <p:cNvPr id="13" name="Text Placeholder 3"/>
          <p:cNvSpPr>
            <a:spLocks noGrp="1"/>
          </p:cNvSpPr>
          <p:nvPr>
            <p:ph type="body" sz="quarter" idx="15" hasCustomPrompt="1"/>
          </p:nvPr>
        </p:nvSpPr>
        <p:spPr>
          <a:xfrm>
            <a:off x="6393999" y="4568349"/>
            <a:ext cx="5095377" cy="1408906"/>
          </a:xfrm>
          <a:prstGeom prst="rect">
            <a:avLst/>
          </a:prstGeom>
        </p:spPr>
        <p:txBody>
          <a:bodyPr lIns="182880" tIns="0" rIns="182880" bIns="0"/>
          <a:lstStyle>
            <a:lvl1pPr marL="0" indent="0" algn="ctr">
              <a:spcBef>
                <a:spcPts val="600"/>
              </a:spcBef>
              <a:buNone/>
              <a:defRPr sz="2000" b="0" i="0">
                <a:latin typeface="+mn-lt"/>
                <a:ea typeface="Gotham Book" panose="02000604040000020004" pitchFamily="50" charset="0"/>
                <a:cs typeface="Gotham Book" panose="02000604040000020004" pitchFamily="50" charset="0"/>
              </a:defRPr>
            </a:lvl1pPr>
          </a:lstStyle>
          <a:p>
            <a:pPr lvl="0"/>
            <a:r>
              <a:rPr lang="en-US"/>
              <a:t>Click to add text</a:t>
            </a:r>
          </a:p>
        </p:txBody>
      </p:sp>
      <p:sp>
        <p:nvSpPr>
          <p:cNvPr id="9" name="Content Placeholder 11"/>
          <p:cNvSpPr>
            <a:spLocks noGrp="1"/>
          </p:cNvSpPr>
          <p:nvPr>
            <p:ph sz="quarter" idx="16" hasCustomPrompt="1"/>
          </p:nvPr>
        </p:nvSpPr>
        <p:spPr>
          <a:xfrm>
            <a:off x="6808974" y="1829393"/>
            <a:ext cx="4265426" cy="2429340"/>
          </a:xfrm>
          <a:prstGeom prst="rect">
            <a:avLst/>
          </a:prstGeom>
        </p:spPr>
        <p:txBody>
          <a:bodyPr lIns="182880" tIns="0" rIns="182880" bIns="0" anchor="ctr"/>
          <a:lstStyle>
            <a:lvl1pPr marL="0" indent="0" algn="ctr">
              <a:buNone/>
              <a:defRPr sz="2400" b="0" i="0" baseline="0">
                <a:latin typeface="Gotham Light" pitchFamily="50" charset="0"/>
                <a:ea typeface="Gotham Light" pitchFamily="50" charset="0"/>
                <a:cs typeface="Gotham Light" pitchFamily="50" charset="0"/>
              </a:defRPr>
            </a:lvl1pPr>
            <a:lvl2pPr marL="297073" indent="0" algn="l">
              <a:buNone/>
              <a:defRPr sz="2200"/>
            </a:lvl2pPr>
            <a:lvl3pPr marL="596176" indent="0" algn="l">
              <a:buNone/>
              <a:defRPr sz="2200"/>
            </a:lvl3pPr>
            <a:lvl4pPr marL="883076" indent="0" algn="l">
              <a:buNone/>
              <a:defRPr sz="2200"/>
            </a:lvl4pPr>
            <a:lvl5pPr marL="1096722" indent="0" algn="l">
              <a:buNone/>
              <a:defRPr sz="2200"/>
            </a:lvl5pPr>
          </a:lstStyle>
          <a:p>
            <a:pPr lvl="0"/>
            <a:r>
              <a:rPr lang="en-US"/>
              <a:t>Click to add </a:t>
            </a:r>
            <a:br>
              <a:rPr lang="en-US"/>
            </a:br>
            <a:r>
              <a:rPr lang="en-US"/>
              <a:t>image or icon</a:t>
            </a:r>
          </a:p>
        </p:txBody>
      </p:sp>
      <p:sp>
        <p:nvSpPr>
          <p:cNvPr id="10" name="Title Placeholder 1"/>
          <p:cNvSpPr>
            <a:spLocks noGrp="1"/>
          </p:cNvSpPr>
          <p:nvPr>
            <p:ph type="title" hasCustomPrompt="1"/>
          </p:nvPr>
        </p:nvSpPr>
        <p:spPr>
          <a:xfrm>
            <a:off x="706518" y="588391"/>
            <a:ext cx="10778971" cy="437131"/>
          </a:xfrm>
          <a:prstGeom prst="rect">
            <a:avLst/>
          </a:prstGeom>
        </p:spPr>
        <p:txBody>
          <a:bodyPr vert="horz" lIns="0" tIns="43960" rIns="87919" bIns="43960" rtlCol="0" anchor="t" anchorCtr="0">
            <a:noAutofit/>
          </a:bodyPr>
          <a:lstStyle>
            <a:lvl1pPr algn="ctr">
              <a:defRPr baseline="0">
                <a:latin typeface="+mj-lt"/>
              </a:defRPr>
            </a:lvl1pPr>
          </a:lstStyle>
          <a:p>
            <a:r>
              <a:rPr lang="en-US"/>
              <a:t>Click to Add Slide Title in Title Case</a:t>
            </a:r>
          </a:p>
        </p:txBody>
      </p:sp>
    </p:spTree>
    <p:extLst>
      <p:ext uri="{BB962C8B-B14F-4D97-AF65-F5344CB8AC3E}">
        <p14:creationId xmlns:p14="http://schemas.microsoft.com/office/powerpoint/2010/main" val="1166807784"/>
      </p:ext>
    </p:extLst>
  </p:cSld>
  <p:clrMapOvr>
    <a:masterClrMapping/>
  </p:clrMapOvr>
  <p:extLst>
    <p:ext uri="{DCECCB84-F9BA-43D5-87BE-67443E8EF086}">
      <p15:sldGuideLst xmlns:p15="http://schemas.microsoft.com/office/powerpoint/2012/main">
        <p15:guide id="1" orient="horz" pos="1152">
          <p15:clr>
            <a:srgbClr val="FBAE40"/>
          </p15:clr>
        </p15:guide>
        <p15:guide id="2" pos="3840">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Icon or Image Chunking: Three Items">
    <p:spTree>
      <p:nvGrpSpPr>
        <p:cNvPr id="1" name=""/>
        <p:cNvGrpSpPr/>
        <p:nvPr/>
      </p:nvGrpSpPr>
      <p:grpSpPr>
        <a:xfrm>
          <a:off x="0" y="0"/>
          <a:ext cx="0" cy="0"/>
          <a:chOff x="0" y="0"/>
          <a:chExt cx="0" cy="0"/>
        </a:xfrm>
      </p:grpSpPr>
      <p:sp>
        <p:nvSpPr>
          <p:cNvPr id="12" name="Content Placeholder 11"/>
          <p:cNvSpPr>
            <a:spLocks noGrp="1"/>
          </p:cNvSpPr>
          <p:nvPr>
            <p:ph sz="quarter" idx="12" hasCustomPrompt="1"/>
          </p:nvPr>
        </p:nvSpPr>
        <p:spPr>
          <a:xfrm>
            <a:off x="1081602" y="1828800"/>
            <a:ext cx="2550598" cy="2442596"/>
          </a:xfrm>
          <a:prstGeom prst="rect">
            <a:avLst/>
          </a:prstGeom>
        </p:spPr>
        <p:txBody>
          <a:bodyPr lIns="182880" tIns="0" rIns="182880" bIns="0" anchor="ctr"/>
          <a:lstStyle>
            <a:lvl1pPr marL="0" indent="0" algn="ctr">
              <a:buNone/>
              <a:defRPr sz="2200" b="0" i="0" baseline="0">
                <a:latin typeface="Gotham Light" charset="0"/>
                <a:ea typeface="Gotham Light" charset="0"/>
                <a:cs typeface="Gotham Light" charset="0"/>
              </a:defRPr>
            </a:lvl1pPr>
            <a:lvl2pPr algn="ctr">
              <a:defRPr sz="2200"/>
            </a:lvl2pPr>
            <a:lvl3pPr algn="ctr">
              <a:defRPr sz="2200"/>
            </a:lvl3pPr>
            <a:lvl4pPr algn="ctr">
              <a:defRPr sz="2200"/>
            </a:lvl4pPr>
            <a:lvl5pPr algn="ctr">
              <a:defRPr sz="2200"/>
            </a:lvl5pPr>
          </a:lstStyle>
          <a:p>
            <a:pPr lvl="0"/>
            <a:r>
              <a:rPr lang="en-US"/>
              <a:t>Click to add image or icon</a:t>
            </a:r>
          </a:p>
        </p:txBody>
      </p:sp>
      <p:sp>
        <p:nvSpPr>
          <p:cNvPr id="11" name="Content Placeholder 11"/>
          <p:cNvSpPr>
            <a:spLocks noGrp="1"/>
          </p:cNvSpPr>
          <p:nvPr>
            <p:ph sz="quarter" idx="13" hasCustomPrompt="1"/>
          </p:nvPr>
        </p:nvSpPr>
        <p:spPr>
          <a:xfrm>
            <a:off x="4817659" y="1825884"/>
            <a:ext cx="2556688" cy="2448428"/>
          </a:xfrm>
          <a:prstGeom prst="rect">
            <a:avLst/>
          </a:prstGeom>
        </p:spPr>
        <p:txBody>
          <a:bodyPr lIns="182880" tIns="0" rIns="182880" bIns="0" anchor="ctr"/>
          <a:lstStyle>
            <a:lvl1pPr marL="0" indent="0" algn="ctr">
              <a:buNone/>
              <a:defRPr sz="2200" b="0" i="0" baseline="0">
                <a:latin typeface="Gotham Light" charset="0"/>
                <a:ea typeface="Gotham Light" charset="0"/>
                <a:cs typeface="Gotham Light" charset="0"/>
              </a:defRPr>
            </a:lvl1pPr>
            <a:lvl2pPr algn="ctr">
              <a:defRPr sz="2200"/>
            </a:lvl2pPr>
            <a:lvl3pPr algn="ctr">
              <a:defRPr sz="2200"/>
            </a:lvl3pPr>
            <a:lvl4pPr algn="ctr">
              <a:defRPr sz="2200"/>
            </a:lvl4pPr>
            <a:lvl5pPr algn="ctr">
              <a:defRPr sz="2200"/>
            </a:lvl5pPr>
          </a:lstStyle>
          <a:p>
            <a:pPr lvl="0"/>
            <a:r>
              <a:rPr lang="en-US"/>
              <a:t>Click to add image or icon</a:t>
            </a:r>
          </a:p>
        </p:txBody>
      </p:sp>
      <p:sp>
        <p:nvSpPr>
          <p:cNvPr id="13" name="Content Placeholder 11"/>
          <p:cNvSpPr>
            <a:spLocks noGrp="1"/>
          </p:cNvSpPr>
          <p:nvPr>
            <p:ph sz="quarter" idx="14" hasCustomPrompt="1"/>
          </p:nvPr>
        </p:nvSpPr>
        <p:spPr>
          <a:xfrm>
            <a:off x="8568647" y="1842230"/>
            <a:ext cx="2522550" cy="2415736"/>
          </a:xfrm>
          <a:prstGeom prst="rect">
            <a:avLst/>
          </a:prstGeom>
        </p:spPr>
        <p:txBody>
          <a:bodyPr lIns="182880" tIns="0" rIns="182880" bIns="0" anchor="ctr"/>
          <a:lstStyle>
            <a:lvl1pPr marL="0" indent="0" algn="ctr">
              <a:buNone/>
              <a:defRPr sz="2200" b="0" i="0" baseline="0">
                <a:latin typeface="Gotham Light" charset="0"/>
                <a:ea typeface="Gotham Light" charset="0"/>
                <a:cs typeface="Gotham Light" charset="0"/>
              </a:defRPr>
            </a:lvl1pPr>
            <a:lvl2pPr algn="ctr">
              <a:defRPr sz="2200"/>
            </a:lvl2pPr>
            <a:lvl3pPr algn="ctr">
              <a:defRPr sz="2200"/>
            </a:lvl3pPr>
            <a:lvl4pPr algn="ctr">
              <a:defRPr sz="2200"/>
            </a:lvl4pPr>
            <a:lvl5pPr algn="ctr">
              <a:defRPr sz="2200"/>
            </a:lvl5pPr>
          </a:lstStyle>
          <a:p>
            <a:pPr lvl="0"/>
            <a:r>
              <a:rPr lang="en-US"/>
              <a:t>Click to add image or icon</a:t>
            </a:r>
          </a:p>
        </p:txBody>
      </p:sp>
      <p:sp>
        <p:nvSpPr>
          <p:cNvPr id="15" name="Text Placeholder 3"/>
          <p:cNvSpPr>
            <a:spLocks noGrp="1"/>
          </p:cNvSpPr>
          <p:nvPr>
            <p:ph type="body" sz="quarter" idx="15" hasCustomPrompt="1"/>
          </p:nvPr>
        </p:nvSpPr>
        <p:spPr>
          <a:xfrm>
            <a:off x="705974" y="4568512"/>
            <a:ext cx="3296065" cy="1231106"/>
          </a:xfrm>
          <a:prstGeom prst="rect">
            <a:avLst/>
          </a:prstGeom>
        </p:spPr>
        <p:txBody>
          <a:bodyPr lIns="182880" tIns="0" rIns="182880" bIns="0"/>
          <a:lstStyle>
            <a:lvl1pPr marL="0" indent="0" algn="ctr">
              <a:lnSpc>
                <a:spcPct val="100000"/>
              </a:lnSpc>
              <a:spcBef>
                <a:spcPts val="600"/>
              </a:spcBef>
              <a:buNone/>
              <a:defRPr sz="2000" b="0" i="0" baseline="0">
                <a:latin typeface="+mn-lt"/>
                <a:ea typeface="Gotham Book" panose="02000604040000020004" pitchFamily="50" charset="0"/>
                <a:cs typeface="Gotham Book" panose="02000604040000020004" pitchFamily="50" charset="0"/>
              </a:defRPr>
            </a:lvl1pPr>
          </a:lstStyle>
          <a:p>
            <a:pPr lvl="0"/>
            <a:r>
              <a:rPr lang="en-US"/>
              <a:t>Click to add text</a:t>
            </a:r>
          </a:p>
        </p:txBody>
      </p:sp>
      <p:sp>
        <p:nvSpPr>
          <p:cNvPr id="10" name="Title Placeholder 1"/>
          <p:cNvSpPr>
            <a:spLocks noGrp="1"/>
          </p:cNvSpPr>
          <p:nvPr>
            <p:ph type="title" hasCustomPrompt="1"/>
          </p:nvPr>
        </p:nvSpPr>
        <p:spPr>
          <a:xfrm>
            <a:off x="706518" y="588391"/>
            <a:ext cx="10778971" cy="437131"/>
          </a:xfrm>
          <a:prstGeom prst="rect">
            <a:avLst/>
          </a:prstGeom>
        </p:spPr>
        <p:txBody>
          <a:bodyPr vert="horz" lIns="0" tIns="43960" rIns="87919" bIns="43960" rtlCol="0" anchor="t" anchorCtr="0">
            <a:noAutofit/>
          </a:bodyPr>
          <a:lstStyle>
            <a:lvl1pPr algn="ctr">
              <a:defRPr baseline="0"/>
            </a:lvl1pPr>
          </a:lstStyle>
          <a:p>
            <a:r>
              <a:rPr lang="en-US"/>
              <a:t>Click to Add Slide Title in Title Case</a:t>
            </a:r>
          </a:p>
        </p:txBody>
      </p:sp>
      <p:sp>
        <p:nvSpPr>
          <p:cNvPr id="9" name="Text Placeholder 3"/>
          <p:cNvSpPr>
            <a:spLocks noGrp="1"/>
          </p:cNvSpPr>
          <p:nvPr>
            <p:ph type="body" sz="quarter" idx="18" hasCustomPrompt="1"/>
          </p:nvPr>
        </p:nvSpPr>
        <p:spPr>
          <a:xfrm>
            <a:off x="4456692" y="4568512"/>
            <a:ext cx="3296065" cy="1231106"/>
          </a:xfrm>
          <a:prstGeom prst="rect">
            <a:avLst/>
          </a:prstGeom>
        </p:spPr>
        <p:txBody>
          <a:bodyPr lIns="182880" tIns="0" rIns="182880" bIns="0"/>
          <a:lstStyle>
            <a:lvl1pPr marL="0" indent="0" algn="ctr">
              <a:lnSpc>
                <a:spcPct val="100000"/>
              </a:lnSpc>
              <a:spcBef>
                <a:spcPts val="600"/>
              </a:spcBef>
              <a:buNone/>
              <a:defRPr sz="2000" b="0" i="0" baseline="0">
                <a:latin typeface="+mn-lt"/>
                <a:ea typeface="Gotham Book" panose="02000604040000020004" pitchFamily="50" charset="0"/>
                <a:cs typeface="Gotham Book" panose="02000604040000020004" pitchFamily="50" charset="0"/>
              </a:defRPr>
            </a:lvl1pPr>
          </a:lstStyle>
          <a:p>
            <a:pPr lvl="0"/>
            <a:r>
              <a:rPr lang="en-US"/>
              <a:t>Click to add text</a:t>
            </a:r>
          </a:p>
        </p:txBody>
      </p:sp>
      <p:sp>
        <p:nvSpPr>
          <p:cNvPr id="14" name="Text Placeholder 3"/>
          <p:cNvSpPr>
            <a:spLocks noGrp="1"/>
          </p:cNvSpPr>
          <p:nvPr>
            <p:ph type="body" sz="quarter" idx="19" hasCustomPrompt="1"/>
          </p:nvPr>
        </p:nvSpPr>
        <p:spPr>
          <a:xfrm>
            <a:off x="8181890" y="4568512"/>
            <a:ext cx="3296065" cy="1231106"/>
          </a:xfrm>
          <a:prstGeom prst="rect">
            <a:avLst/>
          </a:prstGeom>
        </p:spPr>
        <p:txBody>
          <a:bodyPr lIns="182880" tIns="0" rIns="182880" bIns="0"/>
          <a:lstStyle>
            <a:lvl1pPr marL="0" indent="0" algn="ctr">
              <a:lnSpc>
                <a:spcPct val="100000"/>
              </a:lnSpc>
              <a:spcBef>
                <a:spcPts val="600"/>
              </a:spcBef>
              <a:buNone/>
              <a:defRPr sz="2000" b="0" i="0" baseline="0">
                <a:latin typeface="+mn-lt"/>
                <a:ea typeface="Gotham Book" panose="02000604040000020004" pitchFamily="50" charset="0"/>
                <a:cs typeface="Gotham Book" panose="02000604040000020004" pitchFamily="50" charset="0"/>
              </a:defRPr>
            </a:lvl1pPr>
          </a:lstStyle>
          <a:p>
            <a:pPr lvl="0"/>
            <a:r>
              <a:rPr lang="en-US"/>
              <a:t>Click to add text</a:t>
            </a:r>
          </a:p>
        </p:txBody>
      </p:sp>
    </p:spTree>
    <p:extLst>
      <p:ext uri="{BB962C8B-B14F-4D97-AF65-F5344CB8AC3E}">
        <p14:creationId xmlns:p14="http://schemas.microsoft.com/office/powerpoint/2010/main" val="2583441644"/>
      </p:ext>
    </p:extLst>
  </p:cSld>
  <p:clrMapOvr>
    <a:masterClrMapping/>
  </p:clrMapOvr>
  <p:extLst>
    <p:ext uri="{DCECCB84-F9BA-43D5-87BE-67443E8EF086}">
      <p15:sldGuideLst xmlns:p15="http://schemas.microsoft.com/office/powerpoint/2012/main">
        <p15:guide id="1" orient="horz" pos="1152">
          <p15:clr>
            <a:srgbClr val="FBAE40"/>
          </p15:clr>
        </p15:guide>
        <p15:guide id="2" pos="3840">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Icon or Image Chunking: Four Items">
    <p:spTree>
      <p:nvGrpSpPr>
        <p:cNvPr id="1" name=""/>
        <p:cNvGrpSpPr/>
        <p:nvPr/>
      </p:nvGrpSpPr>
      <p:grpSpPr>
        <a:xfrm>
          <a:off x="0" y="0"/>
          <a:ext cx="0" cy="0"/>
          <a:chOff x="0" y="0"/>
          <a:chExt cx="0" cy="0"/>
        </a:xfrm>
      </p:grpSpPr>
      <p:sp>
        <p:nvSpPr>
          <p:cNvPr id="20" name="Content Placeholder 11"/>
          <p:cNvSpPr>
            <a:spLocks noGrp="1"/>
          </p:cNvSpPr>
          <p:nvPr>
            <p:ph sz="quarter" idx="20" hasCustomPrompt="1"/>
          </p:nvPr>
        </p:nvSpPr>
        <p:spPr>
          <a:xfrm>
            <a:off x="3470669" y="1831339"/>
            <a:ext cx="2503258" cy="2658533"/>
          </a:xfrm>
          <a:prstGeom prst="rect">
            <a:avLst/>
          </a:prstGeom>
        </p:spPr>
        <p:txBody>
          <a:bodyPr lIns="182880" tIns="0" rIns="182880" bIns="0" anchor="ctr"/>
          <a:lstStyle>
            <a:lvl1pPr marL="0" indent="0" algn="ctr">
              <a:buNone/>
              <a:defRPr sz="2200" b="0" i="0" baseline="0">
                <a:latin typeface="Gotham Light" pitchFamily="50" charset="0"/>
                <a:ea typeface="Gotham Light" pitchFamily="50" charset="0"/>
                <a:cs typeface="Gotham Light" pitchFamily="50" charset="0"/>
              </a:defRPr>
            </a:lvl1pPr>
            <a:lvl2pPr algn="ctr">
              <a:defRPr sz="2200"/>
            </a:lvl2pPr>
            <a:lvl3pPr algn="ctr">
              <a:defRPr sz="2200"/>
            </a:lvl3pPr>
            <a:lvl4pPr algn="ctr">
              <a:defRPr sz="2200"/>
            </a:lvl4pPr>
            <a:lvl5pPr algn="ctr">
              <a:defRPr sz="2200"/>
            </a:lvl5pPr>
          </a:lstStyle>
          <a:p>
            <a:pPr lvl="0"/>
            <a:r>
              <a:rPr lang="en-US"/>
              <a:t>Click to add image or icon</a:t>
            </a:r>
          </a:p>
        </p:txBody>
      </p:sp>
      <p:sp>
        <p:nvSpPr>
          <p:cNvPr id="15" name="Text Placeholder 3"/>
          <p:cNvSpPr>
            <a:spLocks noGrp="1"/>
          </p:cNvSpPr>
          <p:nvPr>
            <p:ph type="body" sz="quarter" idx="15" hasCustomPrompt="1"/>
          </p:nvPr>
        </p:nvSpPr>
        <p:spPr>
          <a:xfrm>
            <a:off x="701336" y="4683936"/>
            <a:ext cx="2503258" cy="1231106"/>
          </a:xfrm>
          <a:prstGeom prst="rect">
            <a:avLst/>
          </a:prstGeom>
        </p:spPr>
        <p:txBody>
          <a:bodyPr lIns="182880" tIns="0" rIns="182880" bIns="0"/>
          <a:lstStyle>
            <a:lvl1pPr marL="0" indent="0" algn="ctr">
              <a:spcBef>
                <a:spcPts val="600"/>
              </a:spcBef>
              <a:buNone/>
              <a:defRPr sz="2000" b="0" i="0">
                <a:latin typeface="+mn-lt"/>
                <a:ea typeface="Gotham Book" panose="02000604040000020004" pitchFamily="50" charset="0"/>
                <a:cs typeface="Gotham Book" panose="02000604040000020004" pitchFamily="50" charset="0"/>
              </a:defRPr>
            </a:lvl1pPr>
          </a:lstStyle>
          <a:p>
            <a:pPr lvl="0"/>
            <a:r>
              <a:rPr lang="en-US"/>
              <a:t>Click to add text </a:t>
            </a:r>
          </a:p>
        </p:txBody>
      </p:sp>
      <p:sp>
        <p:nvSpPr>
          <p:cNvPr id="13" name="Title Placeholder 1"/>
          <p:cNvSpPr>
            <a:spLocks noGrp="1"/>
          </p:cNvSpPr>
          <p:nvPr>
            <p:ph type="title" hasCustomPrompt="1"/>
          </p:nvPr>
        </p:nvSpPr>
        <p:spPr>
          <a:xfrm>
            <a:off x="706518" y="588391"/>
            <a:ext cx="10778971" cy="437131"/>
          </a:xfrm>
          <a:prstGeom prst="rect">
            <a:avLst/>
          </a:prstGeom>
        </p:spPr>
        <p:txBody>
          <a:bodyPr vert="horz" lIns="0" tIns="43960" rIns="87919" bIns="43960" rtlCol="0" anchor="t" anchorCtr="0">
            <a:noAutofit/>
          </a:bodyPr>
          <a:lstStyle>
            <a:lvl1pPr algn="ctr">
              <a:defRPr baseline="0"/>
            </a:lvl1pPr>
          </a:lstStyle>
          <a:p>
            <a:r>
              <a:rPr lang="en-US"/>
              <a:t>Click to Add Slide Title in Title Case</a:t>
            </a:r>
          </a:p>
        </p:txBody>
      </p:sp>
      <p:sp>
        <p:nvSpPr>
          <p:cNvPr id="26" name="Content Placeholder 11"/>
          <p:cNvSpPr>
            <a:spLocks noGrp="1"/>
          </p:cNvSpPr>
          <p:nvPr>
            <p:ph sz="quarter" idx="23" hasCustomPrompt="1"/>
          </p:nvPr>
        </p:nvSpPr>
        <p:spPr>
          <a:xfrm>
            <a:off x="6245473" y="1831340"/>
            <a:ext cx="2503258" cy="2658533"/>
          </a:xfrm>
          <a:prstGeom prst="rect">
            <a:avLst/>
          </a:prstGeom>
        </p:spPr>
        <p:txBody>
          <a:bodyPr lIns="182880" tIns="0" rIns="182880" bIns="0" anchor="ctr"/>
          <a:lstStyle>
            <a:lvl1pPr marL="0" indent="0" algn="ctr">
              <a:buNone/>
              <a:defRPr sz="2200" b="0" i="0" baseline="0">
                <a:latin typeface="Gotham Light" pitchFamily="50" charset="0"/>
                <a:ea typeface="Gotham Light" pitchFamily="50" charset="0"/>
                <a:cs typeface="Gotham Light" pitchFamily="50" charset="0"/>
              </a:defRPr>
            </a:lvl1pPr>
            <a:lvl2pPr algn="ctr">
              <a:defRPr sz="2200"/>
            </a:lvl2pPr>
            <a:lvl3pPr algn="ctr">
              <a:defRPr sz="2200"/>
            </a:lvl3pPr>
            <a:lvl4pPr algn="ctr">
              <a:defRPr sz="2200"/>
            </a:lvl4pPr>
            <a:lvl5pPr algn="ctr">
              <a:defRPr sz="2200"/>
            </a:lvl5pPr>
          </a:lstStyle>
          <a:p>
            <a:pPr lvl="0"/>
            <a:r>
              <a:rPr lang="en-US"/>
              <a:t>Click to add image or icon</a:t>
            </a:r>
          </a:p>
        </p:txBody>
      </p:sp>
      <p:sp>
        <p:nvSpPr>
          <p:cNvPr id="27" name="Content Placeholder 11"/>
          <p:cNvSpPr>
            <a:spLocks noGrp="1"/>
          </p:cNvSpPr>
          <p:nvPr>
            <p:ph sz="quarter" idx="24" hasCustomPrompt="1"/>
          </p:nvPr>
        </p:nvSpPr>
        <p:spPr>
          <a:xfrm>
            <a:off x="8982231" y="1831340"/>
            <a:ext cx="2503258" cy="2658533"/>
          </a:xfrm>
          <a:prstGeom prst="rect">
            <a:avLst/>
          </a:prstGeom>
        </p:spPr>
        <p:txBody>
          <a:bodyPr lIns="182880" tIns="0" rIns="182880" bIns="0" anchor="ctr"/>
          <a:lstStyle>
            <a:lvl1pPr marL="0" indent="0" algn="ctr">
              <a:buNone/>
              <a:defRPr sz="2200" b="0" i="0" baseline="0">
                <a:latin typeface="Gotham Light" pitchFamily="50" charset="0"/>
                <a:ea typeface="Gotham Light" pitchFamily="50" charset="0"/>
                <a:cs typeface="Gotham Light" pitchFamily="50" charset="0"/>
              </a:defRPr>
            </a:lvl1pPr>
            <a:lvl2pPr algn="ctr">
              <a:defRPr sz="2200"/>
            </a:lvl2pPr>
            <a:lvl3pPr algn="ctr">
              <a:defRPr sz="2200"/>
            </a:lvl3pPr>
            <a:lvl4pPr algn="ctr">
              <a:defRPr sz="2200"/>
            </a:lvl4pPr>
            <a:lvl5pPr algn="ctr">
              <a:defRPr sz="2200"/>
            </a:lvl5pPr>
          </a:lstStyle>
          <a:p>
            <a:pPr lvl="0"/>
            <a:r>
              <a:rPr lang="en-US"/>
              <a:t>Click to add image or icon</a:t>
            </a:r>
          </a:p>
        </p:txBody>
      </p:sp>
      <p:sp>
        <p:nvSpPr>
          <p:cNvPr id="34" name="Text Placeholder 3"/>
          <p:cNvSpPr>
            <a:spLocks noGrp="1"/>
          </p:cNvSpPr>
          <p:nvPr>
            <p:ph type="body" sz="quarter" idx="25" hasCustomPrompt="1"/>
          </p:nvPr>
        </p:nvSpPr>
        <p:spPr>
          <a:xfrm>
            <a:off x="3464068" y="4683936"/>
            <a:ext cx="2503258" cy="1231106"/>
          </a:xfrm>
          <a:prstGeom prst="rect">
            <a:avLst/>
          </a:prstGeom>
        </p:spPr>
        <p:txBody>
          <a:bodyPr lIns="182880" tIns="0" rIns="182880" bIns="0"/>
          <a:lstStyle>
            <a:lvl1pPr marL="0" indent="0" algn="ctr">
              <a:spcBef>
                <a:spcPts val="600"/>
              </a:spcBef>
              <a:buNone/>
              <a:defRPr sz="2000" b="0" i="0">
                <a:latin typeface="+mn-lt"/>
                <a:ea typeface="Gotham Book" panose="02000604040000020004" pitchFamily="50" charset="0"/>
                <a:cs typeface="Gotham Book" panose="02000604040000020004" pitchFamily="50" charset="0"/>
              </a:defRPr>
            </a:lvl1pPr>
          </a:lstStyle>
          <a:p>
            <a:pPr lvl="0"/>
            <a:r>
              <a:rPr lang="en-US"/>
              <a:t>Click to add text </a:t>
            </a:r>
          </a:p>
        </p:txBody>
      </p:sp>
      <p:sp>
        <p:nvSpPr>
          <p:cNvPr id="35" name="Text Placeholder 3"/>
          <p:cNvSpPr>
            <a:spLocks noGrp="1"/>
          </p:cNvSpPr>
          <p:nvPr>
            <p:ph type="body" sz="quarter" idx="26" hasCustomPrompt="1"/>
          </p:nvPr>
        </p:nvSpPr>
        <p:spPr>
          <a:xfrm>
            <a:off x="6226800" y="4683936"/>
            <a:ext cx="2503258" cy="1231106"/>
          </a:xfrm>
          <a:prstGeom prst="rect">
            <a:avLst/>
          </a:prstGeom>
        </p:spPr>
        <p:txBody>
          <a:bodyPr lIns="182880" tIns="0" rIns="182880" bIns="0"/>
          <a:lstStyle>
            <a:lvl1pPr marL="0" indent="0" algn="ctr">
              <a:spcBef>
                <a:spcPts val="600"/>
              </a:spcBef>
              <a:buNone/>
              <a:defRPr sz="2000" b="0" i="0">
                <a:latin typeface="+mn-lt"/>
                <a:ea typeface="Gotham Book" panose="02000604040000020004" pitchFamily="50" charset="0"/>
                <a:cs typeface="Gotham Book" panose="02000604040000020004" pitchFamily="50" charset="0"/>
              </a:defRPr>
            </a:lvl1pPr>
          </a:lstStyle>
          <a:p>
            <a:pPr lvl="0"/>
            <a:r>
              <a:rPr lang="en-US"/>
              <a:t>Click to add text </a:t>
            </a:r>
          </a:p>
        </p:txBody>
      </p:sp>
      <p:sp>
        <p:nvSpPr>
          <p:cNvPr id="36" name="Text Placeholder 3"/>
          <p:cNvSpPr>
            <a:spLocks noGrp="1"/>
          </p:cNvSpPr>
          <p:nvPr>
            <p:ph type="body" sz="quarter" idx="27" hasCustomPrompt="1"/>
          </p:nvPr>
        </p:nvSpPr>
        <p:spPr>
          <a:xfrm>
            <a:off x="8991098" y="4683936"/>
            <a:ext cx="2503258" cy="1231106"/>
          </a:xfrm>
          <a:prstGeom prst="rect">
            <a:avLst/>
          </a:prstGeom>
        </p:spPr>
        <p:txBody>
          <a:bodyPr lIns="182880" tIns="0" rIns="182880" bIns="0"/>
          <a:lstStyle>
            <a:lvl1pPr marL="0" indent="0" algn="ctr">
              <a:spcBef>
                <a:spcPts val="600"/>
              </a:spcBef>
              <a:buNone/>
              <a:defRPr sz="2000" b="0" i="0">
                <a:latin typeface="+mn-lt"/>
                <a:ea typeface="Gotham Book" panose="02000604040000020004" pitchFamily="50" charset="0"/>
                <a:cs typeface="Gotham Book" panose="02000604040000020004" pitchFamily="50" charset="0"/>
              </a:defRPr>
            </a:lvl1pPr>
          </a:lstStyle>
          <a:p>
            <a:pPr lvl="0"/>
            <a:r>
              <a:rPr lang="en-US"/>
              <a:t>Click to add text </a:t>
            </a:r>
          </a:p>
        </p:txBody>
      </p:sp>
      <p:sp>
        <p:nvSpPr>
          <p:cNvPr id="12" name="Content Placeholder 11"/>
          <p:cNvSpPr>
            <a:spLocks noGrp="1"/>
          </p:cNvSpPr>
          <p:nvPr>
            <p:ph sz="quarter" idx="12" hasCustomPrompt="1"/>
          </p:nvPr>
        </p:nvSpPr>
        <p:spPr>
          <a:xfrm>
            <a:off x="695865" y="1831340"/>
            <a:ext cx="2503258" cy="2658533"/>
          </a:xfrm>
          <a:prstGeom prst="rect">
            <a:avLst/>
          </a:prstGeom>
        </p:spPr>
        <p:txBody>
          <a:bodyPr lIns="182880" tIns="0" rIns="182880" bIns="0" anchor="ctr"/>
          <a:lstStyle>
            <a:lvl1pPr marL="0" indent="0" algn="ctr">
              <a:buNone/>
              <a:defRPr sz="2200" b="0" i="0" baseline="0">
                <a:latin typeface="Gotham Light" pitchFamily="50" charset="0"/>
                <a:ea typeface="Gotham Light" pitchFamily="50" charset="0"/>
                <a:cs typeface="Gotham Light" pitchFamily="50" charset="0"/>
              </a:defRPr>
            </a:lvl1pPr>
            <a:lvl2pPr algn="ctr">
              <a:defRPr sz="2200"/>
            </a:lvl2pPr>
            <a:lvl3pPr algn="ctr">
              <a:defRPr sz="2200"/>
            </a:lvl3pPr>
            <a:lvl4pPr algn="ctr">
              <a:defRPr sz="2200"/>
            </a:lvl4pPr>
            <a:lvl5pPr algn="ctr">
              <a:defRPr sz="2200"/>
            </a:lvl5pPr>
          </a:lstStyle>
          <a:p>
            <a:pPr lvl="0"/>
            <a:r>
              <a:rPr lang="en-US"/>
              <a:t>Click to add image or icon</a:t>
            </a:r>
          </a:p>
        </p:txBody>
      </p:sp>
    </p:spTree>
    <p:extLst>
      <p:ext uri="{BB962C8B-B14F-4D97-AF65-F5344CB8AC3E}">
        <p14:creationId xmlns:p14="http://schemas.microsoft.com/office/powerpoint/2010/main" val="2974012829"/>
      </p:ext>
    </p:extLst>
  </p:cSld>
  <p:clrMapOvr>
    <a:masterClrMapping/>
  </p:clrMapOvr>
  <p:extLst>
    <p:ext uri="{DCECCB84-F9BA-43D5-87BE-67443E8EF086}">
      <p15:sldGuideLst xmlns:p15="http://schemas.microsoft.com/office/powerpoint/2012/main">
        <p15:guide id="1" orient="horz" pos="1152">
          <p15:clr>
            <a:srgbClr val="FBAE40"/>
          </p15:clr>
        </p15:guide>
        <p15:guide id="2" pos="3840">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Icon Only Image Chunking: Six Items">
    <p:spTree>
      <p:nvGrpSpPr>
        <p:cNvPr id="1" name=""/>
        <p:cNvGrpSpPr/>
        <p:nvPr/>
      </p:nvGrpSpPr>
      <p:grpSpPr>
        <a:xfrm>
          <a:off x="0" y="0"/>
          <a:ext cx="0" cy="0"/>
          <a:chOff x="0" y="0"/>
          <a:chExt cx="0" cy="0"/>
        </a:xfrm>
      </p:grpSpPr>
      <p:sp>
        <p:nvSpPr>
          <p:cNvPr id="29" name="Content Placeholder 11"/>
          <p:cNvSpPr>
            <a:spLocks noGrp="1"/>
          </p:cNvSpPr>
          <p:nvPr>
            <p:ph sz="quarter" idx="18" hasCustomPrompt="1"/>
          </p:nvPr>
        </p:nvSpPr>
        <p:spPr>
          <a:xfrm>
            <a:off x="8163932" y="1828800"/>
            <a:ext cx="3311130" cy="1393959"/>
          </a:xfrm>
          <a:prstGeom prst="rect">
            <a:avLst/>
          </a:prstGeom>
        </p:spPr>
        <p:txBody>
          <a:bodyPr lIns="182880" tIns="0" rIns="182880" bIns="0" anchor="ctr"/>
          <a:lstStyle>
            <a:lvl1pPr marL="0" indent="0" algn="ctr">
              <a:buNone/>
              <a:defRPr sz="2200" b="0" i="0" baseline="0">
                <a:latin typeface="Gotham Light" charset="0"/>
                <a:ea typeface="Gotham Light" charset="0"/>
                <a:cs typeface="Gotham Light" charset="0"/>
              </a:defRPr>
            </a:lvl1pPr>
            <a:lvl2pPr algn="ctr">
              <a:defRPr sz="2200"/>
            </a:lvl2pPr>
            <a:lvl3pPr algn="ctr">
              <a:defRPr sz="2200"/>
            </a:lvl3pPr>
            <a:lvl4pPr algn="ctr">
              <a:defRPr sz="2200"/>
            </a:lvl4pPr>
            <a:lvl5pPr algn="ctr">
              <a:defRPr sz="2200"/>
            </a:lvl5pPr>
          </a:lstStyle>
          <a:p>
            <a:pPr lvl="0"/>
            <a:r>
              <a:rPr lang="en-US"/>
              <a:t>Click to add </a:t>
            </a:r>
            <a:br>
              <a:rPr lang="en-US"/>
            </a:br>
            <a:r>
              <a:rPr lang="en-US"/>
              <a:t>icon only</a:t>
            </a:r>
          </a:p>
        </p:txBody>
      </p:sp>
      <p:sp>
        <p:nvSpPr>
          <p:cNvPr id="30" name="Text Placeholder 3"/>
          <p:cNvSpPr>
            <a:spLocks noGrp="1"/>
          </p:cNvSpPr>
          <p:nvPr>
            <p:ph type="body" sz="quarter" idx="19" hasCustomPrompt="1"/>
          </p:nvPr>
        </p:nvSpPr>
        <p:spPr>
          <a:xfrm>
            <a:off x="8168570" y="3365945"/>
            <a:ext cx="3296065" cy="472978"/>
          </a:xfrm>
          <a:prstGeom prst="rect">
            <a:avLst/>
          </a:prstGeom>
        </p:spPr>
        <p:txBody>
          <a:bodyPr lIns="182880" tIns="0" rIns="182880" bIns="0"/>
          <a:lstStyle>
            <a:lvl1pPr algn="ctr">
              <a:defRPr sz="2000" b="0" i="0">
                <a:latin typeface="+mn-lt"/>
                <a:ea typeface="Gotham Book" panose="02000604040000020004" pitchFamily="50" charset="0"/>
                <a:cs typeface="Gotham Book" panose="02000604040000020004" pitchFamily="50" charset="0"/>
              </a:defRPr>
            </a:lvl1pPr>
          </a:lstStyle>
          <a:p>
            <a:pPr lvl="0"/>
            <a:r>
              <a:rPr lang="en-US"/>
              <a:t>Click to add text</a:t>
            </a:r>
          </a:p>
        </p:txBody>
      </p:sp>
      <p:sp>
        <p:nvSpPr>
          <p:cNvPr id="35" name="Content Placeholder 11"/>
          <p:cNvSpPr>
            <a:spLocks noGrp="1"/>
          </p:cNvSpPr>
          <p:nvPr>
            <p:ph sz="quarter" idx="24" hasCustomPrompt="1"/>
          </p:nvPr>
        </p:nvSpPr>
        <p:spPr>
          <a:xfrm>
            <a:off x="8163932" y="4026037"/>
            <a:ext cx="3311130" cy="1393959"/>
          </a:xfrm>
          <a:prstGeom prst="rect">
            <a:avLst/>
          </a:prstGeom>
        </p:spPr>
        <p:txBody>
          <a:bodyPr lIns="182880" tIns="0" rIns="182880" bIns="0" anchor="ctr"/>
          <a:lstStyle>
            <a:lvl1pPr marL="0" indent="0" algn="ctr">
              <a:buNone/>
              <a:defRPr sz="2200" b="0" i="0" baseline="0">
                <a:latin typeface="Gotham Light" charset="0"/>
                <a:ea typeface="Gotham Light" charset="0"/>
                <a:cs typeface="Gotham Light" charset="0"/>
              </a:defRPr>
            </a:lvl1pPr>
            <a:lvl2pPr algn="ctr">
              <a:defRPr sz="2200"/>
            </a:lvl2pPr>
            <a:lvl3pPr algn="ctr">
              <a:defRPr sz="2200"/>
            </a:lvl3pPr>
            <a:lvl4pPr algn="ctr">
              <a:defRPr sz="2200"/>
            </a:lvl4pPr>
            <a:lvl5pPr algn="ctr">
              <a:defRPr sz="2200"/>
            </a:lvl5pPr>
          </a:lstStyle>
          <a:p>
            <a:pPr lvl="0"/>
            <a:r>
              <a:rPr lang="en-US"/>
              <a:t>Click to add </a:t>
            </a:r>
            <a:br>
              <a:rPr lang="en-US"/>
            </a:br>
            <a:r>
              <a:rPr lang="en-US"/>
              <a:t>icon only</a:t>
            </a:r>
          </a:p>
        </p:txBody>
      </p:sp>
      <p:sp>
        <p:nvSpPr>
          <p:cNvPr id="36" name="Text Placeholder 3"/>
          <p:cNvSpPr>
            <a:spLocks noGrp="1"/>
          </p:cNvSpPr>
          <p:nvPr>
            <p:ph type="body" sz="quarter" idx="25" hasCustomPrompt="1"/>
          </p:nvPr>
        </p:nvSpPr>
        <p:spPr>
          <a:xfrm>
            <a:off x="4437272" y="5563182"/>
            <a:ext cx="3296065" cy="472978"/>
          </a:xfrm>
          <a:prstGeom prst="rect">
            <a:avLst/>
          </a:prstGeom>
        </p:spPr>
        <p:txBody>
          <a:bodyPr lIns="182880" tIns="0" rIns="182880" bIns="0"/>
          <a:lstStyle>
            <a:lvl1pPr algn="ctr">
              <a:defRPr sz="2000" b="0" i="0">
                <a:latin typeface="+mn-lt"/>
                <a:ea typeface="Gotham Book" panose="02000604040000020004" pitchFamily="50" charset="0"/>
                <a:cs typeface="Gotham Book" panose="02000604040000020004" pitchFamily="50" charset="0"/>
              </a:defRPr>
            </a:lvl1pPr>
          </a:lstStyle>
          <a:p>
            <a:pPr lvl="0"/>
            <a:r>
              <a:rPr lang="en-US"/>
              <a:t>Click to add text</a:t>
            </a:r>
          </a:p>
        </p:txBody>
      </p:sp>
      <p:sp>
        <p:nvSpPr>
          <p:cNvPr id="12" name="Content Placeholder 11"/>
          <p:cNvSpPr>
            <a:spLocks noGrp="1"/>
          </p:cNvSpPr>
          <p:nvPr>
            <p:ph sz="quarter" idx="12" hasCustomPrompt="1"/>
          </p:nvPr>
        </p:nvSpPr>
        <p:spPr>
          <a:xfrm>
            <a:off x="701336" y="1828800"/>
            <a:ext cx="3311130" cy="1393959"/>
          </a:xfrm>
          <a:prstGeom prst="rect">
            <a:avLst/>
          </a:prstGeom>
        </p:spPr>
        <p:txBody>
          <a:bodyPr lIns="182880" tIns="0" rIns="182880" bIns="0" anchor="ctr"/>
          <a:lstStyle>
            <a:lvl1pPr marL="0" indent="0" algn="ctr">
              <a:buNone/>
              <a:defRPr sz="2200" b="0" i="0" baseline="0">
                <a:latin typeface="Gotham Light" charset="0"/>
                <a:ea typeface="Gotham Light" charset="0"/>
                <a:cs typeface="Gotham Light" charset="0"/>
              </a:defRPr>
            </a:lvl1pPr>
            <a:lvl2pPr algn="ctr">
              <a:defRPr sz="2200"/>
            </a:lvl2pPr>
            <a:lvl3pPr algn="ctr">
              <a:defRPr sz="2200"/>
            </a:lvl3pPr>
            <a:lvl4pPr algn="ctr">
              <a:defRPr sz="2200"/>
            </a:lvl4pPr>
            <a:lvl5pPr algn="ctr">
              <a:defRPr sz="2200"/>
            </a:lvl5pPr>
          </a:lstStyle>
          <a:p>
            <a:pPr lvl="0"/>
            <a:r>
              <a:rPr lang="en-US"/>
              <a:t>Click to add </a:t>
            </a:r>
            <a:br>
              <a:rPr lang="en-US"/>
            </a:br>
            <a:r>
              <a:rPr lang="en-US"/>
              <a:t>icon only</a:t>
            </a:r>
          </a:p>
        </p:txBody>
      </p:sp>
      <p:sp>
        <p:nvSpPr>
          <p:cNvPr id="15" name="Text Placeholder 3"/>
          <p:cNvSpPr>
            <a:spLocks noGrp="1"/>
          </p:cNvSpPr>
          <p:nvPr>
            <p:ph type="body" sz="quarter" idx="15" hasCustomPrompt="1"/>
          </p:nvPr>
        </p:nvSpPr>
        <p:spPr>
          <a:xfrm>
            <a:off x="705974" y="3365945"/>
            <a:ext cx="3296065" cy="472978"/>
          </a:xfrm>
          <a:prstGeom prst="rect">
            <a:avLst/>
          </a:prstGeom>
        </p:spPr>
        <p:txBody>
          <a:bodyPr lIns="182880" tIns="0" rIns="182880" bIns="0"/>
          <a:lstStyle>
            <a:lvl1pPr marL="0" indent="0" algn="ctr">
              <a:buNone/>
              <a:defRPr sz="2000" b="0" i="0">
                <a:latin typeface="+mn-lt"/>
                <a:ea typeface="Gotham Book" panose="02000604040000020004" pitchFamily="50" charset="0"/>
                <a:cs typeface="Gotham Book" panose="02000604040000020004" pitchFamily="50" charset="0"/>
              </a:defRPr>
            </a:lvl1pPr>
          </a:lstStyle>
          <a:p>
            <a:pPr lvl="0"/>
            <a:r>
              <a:rPr lang="en-US"/>
              <a:t>Click to add text</a:t>
            </a:r>
          </a:p>
        </p:txBody>
      </p:sp>
      <p:sp>
        <p:nvSpPr>
          <p:cNvPr id="27" name="Content Placeholder 11"/>
          <p:cNvSpPr>
            <a:spLocks noGrp="1"/>
          </p:cNvSpPr>
          <p:nvPr>
            <p:ph sz="quarter" idx="16" hasCustomPrompt="1"/>
          </p:nvPr>
        </p:nvSpPr>
        <p:spPr>
          <a:xfrm>
            <a:off x="4443061" y="1828800"/>
            <a:ext cx="3311130" cy="1393959"/>
          </a:xfrm>
          <a:prstGeom prst="rect">
            <a:avLst/>
          </a:prstGeom>
        </p:spPr>
        <p:txBody>
          <a:bodyPr lIns="182880" tIns="0" rIns="182880" bIns="0" anchor="ctr"/>
          <a:lstStyle>
            <a:lvl1pPr marL="0" indent="0" algn="ctr">
              <a:buNone/>
              <a:defRPr sz="2200" b="0" i="0" baseline="0">
                <a:latin typeface="Gotham Light" charset="0"/>
                <a:ea typeface="Gotham Light" charset="0"/>
                <a:cs typeface="Gotham Light" charset="0"/>
              </a:defRPr>
            </a:lvl1pPr>
            <a:lvl2pPr algn="ctr">
              <a:defRPr sz="2200"/>
            </a:lvl2pPr>
            <a:lvl3pPr algn="ctr">
              <a:defRPr sz="2200"/>
            </a:lvl3pPr>
            <a:lvl4pPr algn="ctr">
              <a:defRPr sz="2200"/>
            </a:lvl4pPr>
            <a:lvl5pPr algn="ctr">
              <a:defRPr sz="2200"/>
            </a:lvl5pPr>
          </a:lstStyle>
          <a:p>
            <a:pPr lvl="0"/>
            <a:r>
              <a:rPr lang="en-US"/>
              <a:t>Click to add </a:t>
            </a:r>
            <a:br>
              <a:rPr lang="en-US"/>
            </a:br>
            <a:r>
              <a:rPr lang="en-US"/>
              <a:t>icon only</a:t>
            </a:r>
          </a:p>
        </p:txBody>
      </p:sp>
      <p:sp>
        <p:nvSpPr>
          <p:cNvPr id="28" name="Text Placeholder 3"/>
          <p:cNvSpPr>
            <a:spLocks noGrp="1"/>
          </p:cNvSpPr>
          <p:nvPr>
            <p:ph type="body" sz="quarter" idx="17" hasCustomPrompt="1"/>
          </p:nvPr>
        </p:nvSpPr>
        <p:spPr>
          <a:xfrm>
            <a:off x="4447699" y="3365945"/>
            <a:ext cx="3296065" cy="472978"/>
          </a:xfrm>
          <a:prstGeom prst="rect">
            <a:avLst/>
          </a:prstGeom>
        </p:spPr>
        <p:txBody>
          <a:bodyPr lIns="182880" tIns="0" rIns="182880" bIns="0"/>
          <a:lstStyle>
            <a:lvl1pPr algn="ctr">
              <a:defRPr sz="2000" b="0" i="0">
                <a:latin typeface="+mn-lt"/>
                <a:ea typeface="Gotham Book" panose="02000604040000020004" pitchFamily="50" charset="0"/>
                <a:cs typeface="Gotham Book" panose="02000604040000020004" pitchFamily="50" charset="0"/>
              </a:defRPr>
            </a:lvl1pPr>
          </a:lstStyle>
          <a:p>
            <a:pPr lvl="0"/>
            <a:r>
              <a:rPr lang="en-US"/>
              <a:t>Click to add text</a:t>
            </a:r>
          </a:p>
        </p:txBody>
      </p:sp>
      <p:sp>
        <p:nvSpPr>
          <p:cNvPr id="31" name="Content Placeholder 11"/>
          <p:cNvSpPr>
            <a:spLocks noGrp="1"/>
          </p:cNvSpPr>
          <p:nvPr>
            <p:ph sz="quarter" idx="20" hasCustomPrompt="1"/>
          </p:nvPr>
        </p:nvSpPr>
        <p:spPr>
          <a:xfrm>
            <a:off x="701336" y="4026037"/>
            <a:ext cx="3311130" cy="1393959"/>
          </a:xfrm>
          <a:prstGeom prst="rect">
            <a:avLst/>
          </a:prstGeom>
        </p:spPr>
        <p:txBody>
          <a:bodyPr lIns="182880" tIns="0" rIns="182880" bIns="0" anchor="ctr"/>
          <a:lstStyle>
            <a:lvl1pPr marL="0" indent="0" algn="ctr">
              <a:buNone/>
              <a:defRPr sz="2200" b="0" i="0" baseline="0">
                <a:latin typeface="Gotham Light" charset="0"/>
                <a:ea typeface="Gotham Light" charset="0"/>
                <a:cs typeface="Gotham Light" charset="0"/>
              </a:defRPr>
            </a:lvl1pPr>
            <a:lvl2pPr algn="ctr">
              <a:defRPr sz="2200"/>
            </a:lvl2pPr>
            <a:lvl3pPr algn="ctr">
              <a:defRPr sz="2200"/>
            </a:lvl3pPr>
            <a:lvl4pPr algn="ctr">
              <a:defRPr sz="2200"/>
            </a:lvl4pPr>
            <a:lvl5pPr algn="ctr">
              <a:defRPr sz="2200"/>
            </a:lvl5pPr>
          </a:lstStyle>
          <a:p>
            <a:pPr lvl="0"/>
            <a:r>
              <a:rPr lang="en-US"/>
              <a:t>Click to add </a:t>
            </a:r>
            <a:br>
              <a:rPr lang="en-US"/>
            </a:br>
            <a:r>
              <a:rPr lang="en-US"/>
              <a:t>icon only</a:t>
            </a:r>
          </a:p>
        </p:txBody>
      </p:sp>
      <p:sp>
        <p:nvSpPr>
          <p:cNvPr id="32" name="Text Placeholder 3"/>
          <p:cNvSpPr>
            <a:spLocks noGrp="1"/>
          </p:cNvSpPr>
          <p:nvPr>
            <p:ph type="body" sz="quarter" idx="21" hasCustomPrompt="1"/>
          </p:nvPr>
        </p:nvSpPr>
        <p:spPr>
          <a:xfrm>
            <a:off x="705974" y="5563182"/>
            <a:ext cx="3296065" cy="472978"/>
          </a:xfrm>
          <a:prstGeom prst="rect">
            <a:avLst/>
          </a:prstGeom>
        </p:spPr>
        <p:txBody>
          <a:bodyPr lIns="182880" tIns="0" rIns="182880" bIns="0"/>
          <a:lstStyle>
            <a:lvl1pPr algn="ctr">
              <a:defRPr sz="2000" b="0" i="0">
                <a:latin typeface="+mn-lt"/>
                <a:ea typeface="Gotham Book" panose="02000604040000020004" pitchFamily="50" charset="0"/>
                <a:cs typeface="Gotham Book" panose="02000604040000020004" pitchFamily="50" charset="0"/>
              </a:defRPr>
            </a:lvl1pPr>
          </a:lstStyle>
          <a:p>
            <a:pPr lvl="0"/>
            <a:r>
              <a:rPr lang="en-US"/>
              <a:t>Click to add text</a:t>
            </a:r>
          </a:p>
        </p:txBody>
      </p:sp>
      <p:sp>
        <p:nvSpPr>
          <p:cNvPr id="33" name="Content Placeholder 11"/>
          <p:cNvSpPr>
            <a:spLocks noGrp="1"/>
          </p:cNvSpPr>
          <p:nvPr>
            <p:ph sz="quarter" idx="22" hasCustomPrompt="1"/>
          </p:nvPr>
        </p:nvSpPr>
        <p:spPr>
          <a:xfrm>
            <a:off x="4443061" y="4026037"/>
            <a:ext cx="3311130" cy="1393959"/>
          </a:xfrm>
          <a:prstGeom prst="rect">
            <a:avLst/>
          </a:prstGeom>
        </p:spPr>
        <p:txBody>
          <a:bodyPr lIns="182880" tIns="0" rIns="182880" bIns="0" anchor="ctr"/>
          <a:lstStyle>
            <a:lvl1pPr marL="0" indent="0" algn="ctr">
              <a:buNone/>
              <a:defRPr sz="2200" b="0" i="0" baseline="0">
                <a:latin typeface="Gotham Light" charset="0"/>
                <a:ea typeface="Gotham Light" charset="0"/>
                <a:cs typeface="Gotham Light" charset="0"/>
              </a:defRPr>
            </a:lvl1pPr>
            <a:lvl2pPr algn="ctr">
              <a:defRPr sz="2200"/>
            </a:lvl2pPr>
            <a:lvl3pPr algn="ctr">
              <a:defRPr sz="2200"/>
            </a:lvl3pPr>
            <a:lvl4pPr algn="ctr">
              <a:defRPr sz="2200"/>
            </a:lvl4pPr>
            <a:lvl5pPr algn="ctr">
              <a:defRPr sz="2200"/>
            </a:lvl5pPr>
          </a:lstStyle>
          <a:p>
            <a:pPr lvl="0"/>
            <a:r>
              <a:rPr lang="en-US"/>
              <a:t>Click to add </a:t>
            </a:r>
            <a:br>
              <a:rPr lang="en-US"/>
            </a:br>
            <a:r>
              <a:rPr lang="en-US"/>
              <a:t>icon only</a:t>
            </a:r>
          </a:p>
        </p:txBody>
      </p:sp>
      <p:sp>
        <p:nvSpPr>
          <p:cNvPr id="34" name="Text Placeholder 3"/>
          <p:cNvSpPr>
            <a:spLocks noGrp="1"/>
          </p:cNvSpPr>
          <p:nvPr>
            <p:ph type="body" sz="quarter" idx="23" hasCustomPrompt="1"/>
          </p:nvPr>
        </p:nvSpPr>
        <p:spPr>
          <a:xfrm>
            <a:off x="8178997" y="5563182"/>
            <a:ext cx="3296065" cy="472978"/>
          </a:xfrm>
          <a:prstGeom prst="rect">
            <a:avLst/>
          </a:prstGeom>
        </p:spPr>
        <p:txBody>
          <a:bodyPr lIns="182880" tIns="0" rIns="182880" bIns="0"/>
          <a:lstStyle>
            <a:lvl1pPr algn="ctr">
              <a:defRPr sz="2000" b="0" i="0">
                <a:latin typeface="+mn-lt"/>
                <a:ea typeface="Gotham Book" panose="02000604040000020004" pitchFamily="50" charset="0"/>
                <a:cs typeface="Gotham Book" panose="02000604040000020004" pitchFamily="50" charset="0"/>
              </a:defRPr>
            </a:lvl1pPr>
          </a:lstStyle>
          <a:p>
            <a:pPr lvl="0"/>
            <a:r>
              <a:rPr lang="en-US"/>
              <a:t>Click to add text</a:t>
            </a:r>
          </a:p>
        </p:txBody>
      </p:sp>
      <p:sp>
        <p:nvSpPr>
          <p:cNvPr id="16" name="Title Placeholder 1"/>
          <p:cNvSpPr>
            <a:spLocks noGrp="1"/>
          </p:cNvSpPr>
          <p:nvPr>
            <p:ph type="title" hasCustomPrompt="1"/>
          </p:nvPr>
        </p:nvSpPr>
        <p:spPr>
          <a:xfrm>
            <a:off x="706518" y="588391"/>
            <a:ext cx="10778971" cy="437131"/>
          </a:xfrm>
          <a:prstGeom prst="rect">
            <a:avLst/>
          </a:prstGeom>
        </p:spPr>
        <p:txBody>
          <a:bodyPr vert="horz" lIns="0" tIns="43960" rIns="87919" bIns="43960" rtlCol="0" anchor="t" anchorCtr="0">
            <a:noAutofit/>
          </a:bodyPr>
          <a:lstStyle>
            <a:lvl1pPr algn="ctr">
              <a:defRPr baseline="0"/>
            </a:lvl1pPr>
          </a:lstStyle>
          <a:p>
            <a:r>
              <a:rPr lang="en-US"/>
              <a:t>Click to Add Slide Title in Title Case</a:t>
            </a:r>
          </a:p>
        </p:txBody>
      </p:sp>
    </p:spTree>
    <p:extLst>
      <p:ext uri="{BB962C8B-B14F-4D97-AF65-F5344CB8AC3E}">
        <p14:creationId xmlns:p14="http://schemas.microsoft.com/office/powerpoint/2010/main" val="784124140"/>
      </p:ext>
    </p:extLst>
  </p:cSld>
  <p:clrMapOvr>
    <a:masterClrMapping/>
  </p:clrMapOvr>
  <p:extLst>
    <p:ext uri="{DCECCB84-F9BA-43D5-87BE-67443E8EF086}">
      <p15:sldGuideLst xmlns:p15="http://schemas.microsoft.com/office/powerpoint/2012/main">
        <p15:guide id="1" orient="horz" pos="1152">
          <p15:clr>
            <a:srgbClr val="FBAE40"/>
          </p15:clr>
        </p15:guide>
        <p15:guide id="2" pos="3840">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hree Item List with Icons">
    <p:spTree>
      <p:nvGrpSpPr>
        <p:cNvPr id="1" name=""/>
        <p:cNvGrpSpPr/>
        <p:nvPr/>
      </p:nvGrpSpPr>
      <p:grpSpPr>
        <a:xfrm>
          <a:off x="0" y="0"/>
          <a:ext cx="0" cy="0"/>
          <a:chOff x="0" y="0"/>
          <a:chExt cx="0" cy="0"/>
        </a:xfrm>
      </p:grpSpPr>
      <p:sp>
        <p:nvSpPr>
          <p:cNvPr id="16" name="Title Placeholder 1"/>
          <p:cNvSpPr>
            <a:spLocks noGrp="1"/>
          </p:cNvSpPr>
          <p:nvPr>
            <p:ph type="title" hasCustomPrompt="1"/>
          </p:nvPr>
        </p:nvSpPr>
        <p:spPr>
          <a:xfrm>
            <a:off x="706518" y="588391"/>
            <a:ext cx="10778971" cy="437131"/>
          </a:xfrm>
          <a:prstGeom prst="rect">
            <a:avLst/>
          </a:prstGeom>
        </p:spPr>
        <p:txBody>
          <a:bodyPr vert="horz" lIns="0" tIns="43960" rIns="87919" bIns="43960" rtlCol="0" anchor="t" anchorCtr="0">
            <a:noAutofit/>
          </a:bodyPr>
          <a:lstStyle>
            <a:lvl1pPr algn="ctr">
              <a:defRPr baseline="0"/>
            </a:lvl1pPr>
          </a:lstStyle>
          <a:p>
            <a:r>
              <a:rPr lang="en-US"/>
              <a:t>Click to Add Slide Title in Title Case</a:t>
            </a:r>
          </a:p>
        </p:txBody>
      </p:sp>
      <p:sp>
        <p:nvSpPr>
          <p:cNvPr id="13" name="Content Placeholder 11"/>
          <p:cNvSpPr>
            <a:spLocks noGrp="1"/>
          </p:cNvSpPr>
          <p:nvPr>
            <p:ph sz="quarter" idx="12" hasCustomPrompt="1"/>
          </p:nvPr>
        </p:nvSpPr>
        <p:spPr>
          <a:xfrm>
            <a:off x="716872" y="1764144"/>
            <a:ext cx="883328" cy="859114"/>
          </a:xfrm>
          <a:prstGeom prst="rect">
            <a:avLst/>
          </a:prstGeom>
        </p:spPr>
        <p:txBody>
          <a:bodyPr lIns="0" tIns="0" rIns="0" bIns="0" anchor="ctr"/>
          <a:lstStyle>
            <a:lvl1pPr marL="0" indent="0" algn="ctr">
              <a:buNone/>
              <a:defRPr sz="1400" b="0" i="0" baseline="0">
                <a:latin typeface="Gotham Light" charset="0"/>
                <a:ea typeface="Gotham Light" charset="0"/>
                <a:cs typeface="Gotham Light" charset="0"/>
              </a:defRPr>
            </a:lvl1pPr>
            <a:lvl2pPr algn="ctr">
              <a:defRPr sz="2200"/>
            </a:lvl2pPr>
            <a:lvl3pPr algn="ctr">
              <a:defRPr sz="2200"/>
            </a:lvl3pPr>
            <a:lvl4pPr algn="ctr">
              <a:defRPr sz="2200"/>
            </a:lvl4pPr>
            <a:lvl5pPr algn="ctr">
              <a:defRPr sz="2200"/>
            </a:lvl5pPr>
          </a:lstStyle>
          <a:p>
            <a:pPr lvl="0"/>
            <a:r>
              <a:rPr lang="en-US"/>
              <a:t>Click to add image</a:t>
            </a:r>
          </a:p>
        </p:txBody>
      </p:sp>
      <p:sp>
        <p:nvSpPr>
          <p:cNvPr id="14" name="Text Placeholder 3"/>
          <p:cNvSpPr>
            <a:spLocks noGrp="1"/>
          </p:cNvSpPr>
          <p:nvPr>
            <p:ph type="body" sz="quarter" idx="15" hasCustomPrompt="1"/>
          </p:nvPr>
        </p:nvSpPr>
        <p:spPr>
          <a:xfrm>
            <a:off x="1928814" y="1567680"/>
            <a:ext cx="9264090" cy="1252043"/>
          </a:xfrm>
          <a:prstGeom prst="rect">
            <a:avLst/>
          </a:prstGeom>
        </p:spPr>
        <p:txBody>
          <a:bodyPr lIns="182880" tIns="0" rIns="182880" bIns="0" anchor="ctr"/>
          <a:lstStyle>
            <a:lvl1pPr marL="0" indent="0" algn="l">
              <a:buNone/>
              <a:defRPr sz="2000" b="0" i="0">
                <a:latin typeface="+mn-lt"/>
                <a:ea typeface="Gotham Book" panose="02000604040000020004" pitchFamily="50" charset="0"/>
                <a:cs typeface="Gotham Book" panose="02000604040000020004" pitchFamily="50" charset="0"/>
              </a:defRPr>
            </a:lvl1pPr>
          </a:lstStyle>
          <a:p>
            <a:pPr lvl="0"/>
            <a:r>
              <a:rPr lang="en-US"/>
              <a:t>Click to add text</a:t>
            </a:r>
          </a:p>
        </p:txBody>
      </p:sp>
      <p:sp>
        <p:nvSpPr>
          <p:cNvPr id="18" name="Content Placeholder 11"/>
          <p:cNvSpPr>
            <a:spLocks noGrp="1"/>
          </p:cNvSpPr>
          <p:nvPr>
            <p:ph sz="quarter" idx="16" hasCustomPrompt="1"/>
          </p:nvPr>
        </p:nvSpPr>
        <p:spPr>
          <a:xfrm>
            <a:off x="716872" y="3324002"/>
            <a:ext cx="883328" cy="859114"/>
          </a:xfrm>
          <a:prstGeom prst="rect">
            <a:avLst/>
          </a:prstGeom>
        </p:spPr>
        <p:txBody>
          <a:bodyPr lIns="0" tIns="0" rIns="0" bIns="0" anchor="ctr"/>
          <a:lstStyle>
            <a:lvl1pPr marL="0" indent="0" algn="ctr">
              <a:buNone/>
              <a:defRPr sz="1400" b="0" i="0" baseline="0">
                <a:latin typeface="Gotham Light" charset="0"/>
                <a:ea typeface="Gotham Light" charset="0"/>
                <a:cs typeface="Gotham Light" charset="0"/>
              </a:defRPr>
            </a:lvl1pPr>
            <a:lvl2pPr algn="ctr">
              <a:defRPr sz="2200"/>
            </a:lvl2pPr>
            <a:lvl3pPr algn="ctr">
              <a:defRPr sz="2200"/>
            </a:lvl3pPr>
            <a:lvl4pPr algn="ctr">
              <a:defRPr sz="2200"/>
            </a:lvl4pPr>
            <a:lvl5pPr algn="ctr">
              <a:defRPr sz="2200"/>
            </a:lvl5pPr>
          </a:lstStyle>
          <a:p>
            <a:pPr lvl="0"/>
            <a:r>
              <a:rPr lang="en-US"/>
              <a:t>Click to add image</a:t>
            </a:r>
          </a:p>
        </p:txBody>
      </p:sp>
      <p:sp>
        <p:nvSpPr>
          <p:cNvPr id="19" name="Text Placeholder 3"/>
          <p:cNvSpPr>
            <a:spLocks noGrp="1"/>
          </p:cNvSpPr>
          <p:nvPr>
            <p:ph type="body" sz="quarter" idx="17" hasCustomPrompt="1"/>
          </p:nvPr>
        </p:nvSpPr>
        <p:spPr>
          <a:xfrm>
            <a:off x="1928814" y="3127538"/>
            <a:ext cx="9264090" cy="1252043"/>
          </a:xfrm>
          <a:prstGeom prst="rect">
            <a:avLst/>
          </a:prstGeom>
        </p:spPr>
        <p:txBody>
          <a:bodyPr lIns="182880" tIns="0" rIns="182880" bIns="0" anchor="ctr"/>
          <a:lstStyle>
            <a:lvl1pPr marL="0" indent="0" algn="l">
              <a:buNone/>
              <a:defRPr sz="2000" b="0" i="0">
                <a:latin typeface="+mn-lt"/>
                <a:ea typeface="Gotham Book" panose="02000604040000020004" pitchFamily="50" charset="0"/>
                <a:cs typeface="Gotham Book" panose="02000604040000020004" pitchFamily="50" charset="0"/>
              </a:defRPr>
            </a:lvl1pPr>
          </a:lstStyle>
          <a:p>
            <a:pPr lvl="0"/>
            <a:r>
              <a:rPr lang="en-US"/>
              <a:t>Click to add text</a:t>
            </a:r>
          </a:p>
        </p:txBody>
      </p:sp>
      <p:sp>
        <p:nvSpPr>
          <p:cNvPr id="22" name="Content Placeholder 11"/>
          <p:cNvSpPr>
            <a:spLocks noGrp="1"/>
          </p:cNvSpPr>
          <p:nvPr>
            <p:ph sz="quarter" idx="18" hasCustomPrompt="1"/>
          </p:nvPr>
        </p:nvSpPr>
        <p:spPr>
          <a:xfrm>
            <a:off x="716872" y="4883859"/>
            <a:ext cx="883328" cy="859114"/>
          </a:xfrm>
          <a:prstGeom prst="rect">
            <a:avLst/>
          </a:prstGeom>
        </p:spPr>
        <p:txBody>
          <a:bodyPr lIns="0" tIns="0" rIns="0" bIns="0" anchor="ctr"/>
          <a:lstStyle>
            <a:lvl1pPr marL="0" indent="0" algn="ctr">
              <a:buNone/>
              <a:defRPr sz="1400" b="0" i="0" baseline="0">
                <a:latin typeface="Gotham Light" charset="0"/>
                <a:ea typeface="Gotham Light" charset="0"/>
                <a:cs typeface="Gotham Light" charset="0"/>
              </a:defRPr>
            </a:lvl1pPr>
            <a:lvl2pPr algn="ctr">
              <a:defRPr sz="2200"/>
            </a:lvl2pPr>
            <a:lvl3pPr algn="ctr">
              <a:defRPr sz="2200"/>
            </a:lvl3pPr>
            <a:lvl4pPr algn="ctr">
              <a:defRPr sz="2200"/>
            </a:lvl4pPr>
            <a:lvl5pPr algn="ctr">
              <a:defRPr sz="2200"/>
            </a:lvl5pPr>
          </a:lstStyle>
          <a:p>
            <a:pPr lvl="0"/>
            <a:r>
              <a:rPr lang="en-US"/>
              <a:t>Click to add image</a:t>
            </a:r>
          </a:p>
        </p:txBody>
      </p:sp>
      <p:sp>
        <p:nvSpPr>
          <p:cNvPr id="23" name="Text Placeholder 3"/>
          <p:cNvSpPr>
            <a:spLocks noGrp="1"/>
          </p:cNvSpPr>
          <p:nvPr>
            <p:ph type="body" sz="quarter" idx="19" hasCustomPrompt="1"/>
          </p:nvPr>
        </p:nvSpPr>
        <p:spPr>
          <a:xfrm>
            <a:off x="1928814" y="4687395"/>
            <a:ext cx="9264090" cy="1252043"/>
          </a:xfrm>
          <a:prstGeom prst="rect">
            <a:avLst/>
          </a:prstGeom>
        </p:spPr>
        <p:txBody>
          <a:bodyPr lIns="182880" tIns="0" rIns="182880" bIns="0" anchor="ctr"/>
          <a:lstStyle>
            <a:lvl1pPr marL="0" indent="0" algn="l">
              <a:buNone/>
              <a:defRPr sz="2000" b="0" i="0">
                <a:latin typeface="+mn-lt"/>
                <a:ea typeface="Gotham Book" panose="02000604040000020004" pitchFamily="50" charset="0"/>
                <a:cs typeface="Gotham Book" panose="02000604040000020004" pitchFamily="50" charset="0"/>
              </a:defRPr>
            </a:lvl1pPr>
          </a:lstStyle>
          <a:p>
            <a:pPr lvl="0"/>
            <a:r>
              <a:rPr lang="en-US"/>
              <a:t>Click to add text</a:t>
            </a:r>
          </a:p>
        </p:txBody>
      </p:sp>
      <p:cxnSp>
        <p:nvCxnSpPr>
          <p:cNvPr id="3" name="Straight Connector 2"/>
          <p:cNvCxnSpPr/>
          <p:nvPr userDrawn="1"/>
        </p:nvCxnSpPr>
        <p:spPr>
          <a:xfrm>
            <a:off x="1876425" y="1690781"/>
            <a:ext cx="0" cy="1005840"/>
          </a:xfrm>
          <a:prstGeom prst="line">
            <a:avLst/>
          </a:prstGeom>
          <a:ln>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userDrawn="1"/>
        </p:nvCxnSpPr>
        <p:spPr>
          <a:xfrm>
            <a:off x="1876425" y="3250639"/>
            <a:ext cx="0" cy="1005840"/>
          </a:xfrm>
          <a:prstGeom prst="line">
            <a:avLst/>
          </a:prstGeom>
          <a:ln>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a:off x="1876425" y="4810496"/>
            <a:ext cx="0" cy="1005840"/>
          </a:xfrm>
          <a:prstGeom prst="line">
            <a:avLst/>
          </a:prstGeom>
          <a:ln>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57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9">
                                            <p:txEl>
                                              <p:pRg st="0" end="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2">
                                            <p:txEl>
                                              <p:pRg st="0" end="0"/>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3">
                                            <p:txEl>
                                              <p:pRg st="0" end="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tmplLst>
          <p:tmpl lvl="1">
            <p:tnLst>
              <p:par>
                <p:cTn presetID="1"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childTnLst>
                </p:cTn>
              </p:par>
            </p:tnLst>
          </p:tmpl>
        </p:tmplLst>
      </p:bldP>
      <p:bldP spid="14" grpId="0" build="p">
        <p:tmplLst>
          <p:tmpl lvl="1">
            <p:tnLst>
              <p:par>
                <p:cTn presetID="1" presetClass="entr" presetSubtype="0" fill="hold" nodeType="withEffect">
                  <p:stCondLst>
                    <p:cond delay="0"/>
                  </p:stCondLst>
                  <p:childTnLst>
                    <p:set>
                      <p:cBhvr>
                        <p:cTn dur="1" fill="hold">
                          <p:stCondLst>
                            <p:cond delay="0"/>
                          </p:stCondLst>
                        </p:cTn>
                        <p:tgtEl>
                          <p:spTgt spid="14"/>
                        </p:tgtEl>
                        <p:attrNameLst>
                          <p:attrName>style.visibility</p:attrName>
                        </p:attrNameLst>
                      </p:cBhvr>
                      <p:to>
                        <p:strVal val="visible"/>
                      </p:to>
                    </p:set>
                  </p:childTnLst>
                </p:cTn>
              </p:par>
            </p:tnLst>
          </p:tmpl>
        </p:tmplLst>
      </p:bldP>
      <p:bldP spid="18" grpId="0" build="p">
        <p:tmplLst>
          <p:tmpl lvl="1">
            <p:tnLst>
              <p:par>
                <p:cTn presetID="1" presetClass="entr" presetSubtype="0" fill="hold" nodeType="clickEffect">
                  <p:stCondLst>
                    <p:cond delay="0"/>
                  </p:stCondLst>
                  <p:childTnLst>
                    <p:set>
                      <p:cBhvr>
                        <p:cTn dur="1" fill="hold">
                          <p:stCondLst>
                            <p:cond delay="0"/>
                          </p:stCondLst>
                        </p:cTn>
                        <p:tgtEl>
                          <p:spTgt spid="18"/>
                        </p:tgtEl>
                        <p:attrNameLst>
                          <p:attrName>style.visibility</p:attrName>
                        </p:attrNameLst>
                      </p:cBhvr>
                      <p:to>
                        <p:strVal val="visible"/>
                      </p:to>
                    </p:set>
                  </p:childTnLst>
                </p:cTn>
              </p:par>
            </p:tnLst>
          </p:tmpl>
        </p:tmplLst>
      </p:bldP>
      <p:bldP spid="19" grpId="0" build="p">
        <p:tmplLst>
          <p:tmpl lvl="1">
            <p:tnLst>
              <p:par>
                <p:cTn presetID="1"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childTnLst>
                </p:cTn>
              </p:par>
            </p:tnLst>
          </p:tmpl>
        </p:tmplLst>
      </p:bldP>
      <p:bldP spid="22" grpId="0" build="p">
        <p:tmplLst>
          <p:tmpl lvl="1">
            <p:tnLst>
              <p:par>
                <p:cTn presetID="1" presetClass="entr" presetSubtype="0" fill="hold" nodeType="clickEffect">
                  <p:stCondLst>
                    <p:cond delay="0"/>
                  </p:stCondLst>
                  <p:childTnLst>
                    <p:set>
                      <p:cBhvr>
                        <p:cTn dur="1" fill="hold">
                          <p:stCondLst>
                            <p:cond delay="0"/>
                          </p:stCondLst>
                        </p:cTn>
                        <p:tgtEl>
                          <p:spTgt spid="22"/>
                        </p:tgtEl>
                        <p:attrNameLst>
                          <p:attrName>style.visibility</p:attrName>
                        </p:attrNameLst>
                      </p:cBhvr>
                      <p:to>
                        <p:strVal val="visible"/>
                      </p:to>
                    </p:set>
                  </p:childTnLst>
                </p:cTn>
              </p:par>
            </p:tnLst>
          </p:tmpl>
        </p:tmplLst>
      </p:bldP>
      <p:bldP spid="23" grpId="0" build="p">
        <p:tmplLst>
          <p:tmpl lvl="1">
            <p:tnLst>
              <p:par>
                <p:cTn presetID="1" presetClass="entr" presetSubtype="0" fill="hold" nodeType="withEffect">
                  <p:stCondLst>
                    <p:cond delay="0"/>
                  </p:stCondLst>
                  <p:childTnLst>
                    <p:set>
                      <p:cBhvr>
                        <p:cTn dur="1" fill="hold">
                          <p:stCondLst>
                            <p:cond delay="0"/>
                          </p:stCondLst>
                        </p:cTn>
                        <p:tgtEl>
                          <p:spTgt spid="23"/>
                        </p:tgtEl>
                        <p:attrNameLst>
                          <p:attrName>style.visibility</p:attrName>
                        </p:attrNameLst>
                      </p:cBhvr>
                      <p:to>
                        <p:strVal val="visible"/>
                      </p:to>
                    </p:set>
                  </p:childTnLst>
                </p:cTn>
              </p:par>
            </p:tnLst>
          </p:tmpl>
        </p:tmplLst>
      </p:bldP>
    </p:bldLst>
  </p:timing>
  <p:extLst>
    <p:ext uri="{DCECCB84-F9BA-43D5-87BE-67443E8EF086}">
      <p15:sldGuideLst xmlns:p15="http://schemas.microsoft.com/office/powerpoint/2012/main">
        <p15:guide id="1" orient="horz" pos="1152">
          <p15:clr>
            <a:srgbClr val="FBAE40"/>
          </p15:clr>
        </p15:guide>
        <p15:guide id="2" pos="3840">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Four Item List with Icons">
    <p:spTree>
      <p:nvGrpSpPr>
        <p:cNvPr id="1" name=""/>
        <p:cNvGrpSpPr/>
        <p:nvPr/>
      </p:nvGrpSpPr>
      <p:grpSpPr>
        <a:xfrm>
          <a:off x="0" y="0"/>
          <a:ext cx="0" cy="0"/>
          <a:chOff x="0" y="0"/>
          <a:chExt cx="0" cy="0"/>
        </a:xfrm>
      </p:grpSpPr>
      <p:sp>
        <p:nvSpPr>
          <p:cNvPr id="12" name="Content Placeholder 11"/>
          <p:cNvSpPr>
            <a:spLocks noGrp="1"/>
          </p:cNvSpPr>
          <p:nvPr>
            <p:ph sz="quarter" idx="12" hasCustomPrompt="1"/>
          </p:nvPr>
        </p:nvSpPr>
        <p:spPr>
          <a:xfrm>
            <a:off x="765858" y="1774964"/>
            <a:ext cx="785356" cy="785356"/>
          </a:xfrm>
          <a:prstGeom prst="rect">
            <a:avLst/>
          </a:prstGeom>
        </p:spPr>
        <p:txBody>
          <a:bodyPr lIns="0" tIns="0" rIns="0" bIns="0" anchor="ctr"/>
          <a:lstStyle>
            <a:lvl1pPr marL="0" indent="0" algn="ctr">
              <a:buNone/>
              <a:defRPr sz="1400" b="0" i="0" baseline="0">
                <a:latin typeface="Gotham Light" charset="0"/>
                <a:ea typeface="Gotham Light" charset="0"/>
                <a:cs typeface="Gotham Light" charset="0"/>
              </a:defRPr>
            </a:lvl1pPr>
            <a:lvl2pPr algn="ctr">
              <a:defRPr sz="2200"/>
            </a:lvl2pPr>
            <a:lvl3pPr algn="ctr">
              <a:defRPr sz="2200"/>
            </a:lvl3pPr>
            <a:lvl4pPr algn="ctr">
              <a:defRPr sz="2200"/>
            </a:lvl4pPr>
            <a:lvl5pPr algn="ctr">
              <a:defRPr sz="2200"/>
            </a:lvl5pPr>
          </a:lstStyle>
          <a:p>
            <a:pPr lvl="0"/>
            <a:r>
              <a:rPr lang="en-US"/>
              <a:t>Click to add image</a:t>
            </a:r>
          </a:p>
        </p:txBody>
      </p:sp>
      <p:sp>
        <p:nvSpPr>
          <p:cNvPr id="15" name="Text Placeholder 3"/>
          <p:cNvSpPr>
            <a:spLocks noGrp="1"/>
          </p:cNvSpPr>
          <p:nvPr>
            <p:ph type="body" sz="quarter" idx="15" hasCustomPrompt="1"/>
          </p:nvPr>
        </p:nvSpPr>
        <p:spPr>
          <a:xfrm>
            <a:off x="1762126" y="1710442"/>
            <a:ext cx="9264090" cy="914400"/>
          </a:xfrm>
          <a:prstGeom prst="rect">
            <a:avLst/>
          </a:prstGeom>
        </p:spPr>
        <p:txBody>
          <a:bodyPr lIns="182880" tIns="0" rIns="182880" bIns="0" anchor="ctr"/>
          <a:lstStyle>
            <a:lvl1pPr marL="0" indent="0" algn="l">
              <a:buNone/>
              <a:defRPr sz="2000" b="0" i="0">
                <a:latin typeface="+mn-lt"/>
                <a:ea typeface="Gotham Book" panose="02000604040000020004" pitchFamily="50" charset="0"/>
                <a:cs typeface="Gotham Book" panose="02000604040000020004" pitchFamily="50" charset="0"/>
              </a:defRPr>
            </a:lvl1pPr>
          </a:lstStyle>
          <a:p>
            <a:pPr lvl="0"/>
            <a:r>
              <a:rPr lang="en-US"/>
              <a:t>Click to add text</a:t>
            </a:r>
          </a:p>
        </p:txBody>
      </p:sp>
      <p:sp>
        <p:nvSpPr>
          <p:cNvPr id="16" name="Title Placeholder 1"/>
          <p:cNvSpPr>
            <a:spLocks noGrp="1"/>
          </p:cNvSpPr>
          <p:nvPr>
            <p:ph type="title" hasCustomPrompt="1"/>
          </p:nvPr>
        </p:nvSpPr>
        <p:spPr>
          <a:xfrm>
            <a:off x="706518" y="588391"/>
            <a:ext cx="10778971" cy="437131"/>
          </a:xfrm>
          <a:prstGeom prst="rect">
            <a:avLst/>
          </a:prstGeom>
        </p:spPr>
        <p:txBody>
          <a:bodyPr vert="horz" lIns="0" tIns="43960" rIns="87919" bIns="43960" rtlCol="0" anchor="t" anchorCtr="0">
            <a:noAutofit/>
          </a:bodyPr>
          <a:lstStyle>
            <a:lvl1pPr algn="ctr">
              <a:defRPr baseline="0"/>
            </a:lvl1pPr>
          </a:lstStyle>
          <a:p>
            <a:r>
              <a:rPr lang="en-US"/>
              <a:t>Click to Add Slide Title in Title Case</a:t>
            </a:r>
          </a:p>
        </p:txBody>
      </p:sp>
      <p:sp>
        <p:nvSpPr>
          <p:cNvPr id="49" name="Content Placeholder 11"/>
          <p:cNvSpPr>
            <a:spLocks noGrp="1"/>
          </p:cNvSpPr>
          <p:nvPr>
            <p:ph sz="quarter" idx="16" hasCustomPrompt="1"/>
          </p:nvPr>
        </p:nvSpPr>
        <p:spPr>
          <a:xfrm>
            <a:off x="765858" y="2966073"/>
            <a:ext cx="785356" cy="785356"/>
          </a:xfrm>
          <a:prstGeom prst="rect">
            <a:avLst/>
          </a:prstGeom>
        </p:spPr>
        <p:txBody>
          <a:bodyPr lIns="0" tIns="0" rIns="0" bIns="0" anchor="ctr"/>
          <a:lstStyle>
            <a:lvl1pPr marL="0" indent="0" algn="ctr">
              <a:buNone/>
              <a:defRPr sz="1400" b="0" i="0" baseline="0">
                <a:latin typeface="Gotham Light" charset="0"/>
                <a:ea typeface="Gotham Light" charset="0"/>
                <a:cs typeface="Gotham Light" charset="0"/>
              </a:defRPr>
            </a:lvl1pPr>
            <a:lvl2pPr algn="ctr">
              <a:defRPr sz="2200"/>
            </a:lvl2pPr>
            <a:lvl3pPr algn="ctr">
              <a:defRPr sz="2200"/>
            </a:lvl3pPr>
            <a:lvl4pPr algn="ctr">
              <a:defRPr sz="2200"/>
            </a:lvl4pPr>
            <a:lvl5pPr algn="ctr">
              <a:defRPr sz="2200"/>
            </a:lvl5pPr>
          </a:lstStyle>
          <a:p>
            <a:pPr lvl="0"/>
            <a:r>
              <a:rPr lang="en-US"/>
              <a:t>Click to add image</a:t>
            </a:r>
          </a:p>
        </p:txBody>
      </p:sp>
      <p:sp>
        <p:nvSpPr>
          <p:cNvPr id="50" name="Text Placeholder 3"/>
          <p:cNvSpPr>
            <a:spLocks noGrp="1"/>
          </p:cNvSpPr>
          <p:nvPr>
            <p:ph type="body" sz="quarter" idx="17" hasCustomPrompt="1"/>
          </p:nvPr>
        </p:nvSpPr>
        <p:spPr>
          <a:xfrm>
            <a:off x="1762126" y="2901551"/>
            <a:ext cx="9264090" cy="914400"/>
          </a:xfrm>
          <a:prstGeom prst="rect">
            <a:avLst/>
          </a:prstGeom>
        </p:spPr>
        <p:txBody>
          <a:bodyPr lIns="182880" tIns="0" rIns="182880" bIns="0" anchor="ctr"/>
          <a:lstStyle>
            <a:lvl1pPr marL="0" indent="0" algn="l">
              <a:buNone/>
              <a:defRPr sz="2000" b="0" i="0">
                <a:latin typeface="+mn-lt"/>
                <a:ea typeface="Gotham Book" panose="02000604040000020004" pitchFamily="50" charset="0"/>
                <a:cs typeface="Gotham Book" panose="02000604040000020004" pitchFamily="50" charset="0"/>
              </a:defRPr>
            </a:lvl1pPr>
          </a:lstStyle>
          <a:p>
            <a:pPr lvl="0"/>
            <a:r>
              <a:rPr lang="en-US"/>
              <a:t>Click to add text</a:t>
            </a:r>
          </a:p>
        </p:txBody>
      </p:sp>
      <p:sp>
        <p:nvSpPr>
          <p:cNvPr id="53" name="Content Placeholder 11"/>
          <p:cNvSpPr>
            <a:spLocks noGrp="1"/>
          </p:cNvSpPr>
          <p:nvPr>
            <p:ph sz="quarter" idx="18" hasCustomPrompt="1"/>
          </p:nvPr>
        </p:nvSpPr>
        <p:spPr>
          <a:xfrm>
            <a:off x="765858" y="4130264"/>
            <a:ext cx="785356" cy="785356"/>
          </a:xfrm>
          <a:prstGeom prst="rect">
            <a:avLst/>
          </a:prstGeom>
        </p:spPr>
        <p:txBody>
          <a:bodyPr lIns="0" tIns="0" rIns="0" bIns="0" anchor="ctr"/>
          <a:lstStyle>
            <a:lvl1pPr marL="0" indent="0" algn="ctr">
              <a:buNone/>
              <a:defRPr sz="1400" b="0" i="0" baseline="0">
                <a:latin typeface="Gotham Light" charset="0"/>
                <a:ea typeface="Gotham Light" charset="0"/>
                <a:cs typeface="Gotham Light" charset="0"/>
              </a:defRPr>
            </a:lvl1pPr>
            <a:lvl2pPr algn="ctr">
              <a:defRPr sz="2200"/>
            </a:lvl2pPr>
            <a:lvl3pPr algn="ctr">
              <a:defRPr sz="2200"/>
            </a:lvl3pPr>
            <a:lvl4pPr algn="ctr">
              <a:defRPr sz="2200"/>
            </a:lvl4pPr>
            <a:lvl5pPr algn="ctr">
              <a:defRPr sz="2200"/>
            </a:lvl5pPr>
          </a:lstStyle>
          <a:p>
            <a:pPr lvl="0"/>
            <a:r>
              <a:rPr lang="en-US"/>
              <a:t>Click to add image</a:t>
            </a:r>
          </a:p>
        </p:txBody>
      </p:sp>
      <p:sp>
        <p:nvSpPr>
          <p:cNvPr id="54" name="Text Placeholder 3"/>
          <p:cNvSpPr>
            <a:spLocks noGrp="1"/>
          </p:cNvSpPr>
          <p:nvPr>
            <p:ph type="body" sz="quarter" idx="19" hasCustomPrompt="1"/>
          </p:nvPr>
        </p:nvSpPr>
        <p:spPr>
          <a:xfrm>
            <a:off x="1762126" y="4065742"/>
            <a:ext cx="9264090" cy="914400"/>
          </a:xfrm>
          <a:prstGeom prst="rect">
            <a:avLst/>
          </a:prstGeom>
        </p:spPr>
        <p:txBody>
          <a:bodyPr lIns="182880" tIns="0" rIns="182880" bIns="0" anchor="ctr"/>
          <a:lstStyle>
            <a:lvl1pPr marL="0" indent="0" algn="l">
              <a:buNone/>
              <a:defRPr sz="2000" b="0" i="0">
                <a:latin typeface="+mn-lt"/>
                <a:ea typeface="Gotham Book" panose="02000604040000020004" pitchFamily="50" charset="0"/>
                <a:cs typeface="Gotham Book" panose="02000604040000020004" pitchFamily="50" charset="0"/>
              </a:defRPr>
            </a:lvl1pPr>
          </a:lstStyle>
          <a:p>
            <a:pPr lvl="0"/>
            <a:r>
              <a:rPr lang="en-US"/>
              <a:t>Click to add text</a:t>
            </a:r>
          </a:p>
        </p:txBody>
      </p:sp>
      <p:sp>
        <p:nvSpPr>
          <p:cNvPr id="57" name="Content Placeholder 11"/>
          <p:cNvSpPr>
            <a:spLocks noGrp="1"/>
          </p:cNvSpPr>
          <p:nvPr>
            <p:ph sz="quarter" idx="20" hasCustomPrompt="1"/>
          </p:nvPr>
        </p:nvSpPr>
        <p:spPr>
          <a:xfrm>
            <a:off x="765858" y="5294455"/>
            <a:ext cx="785356" cy="785356"/>
          </a:xfrm>
          <a:prstGeom prst="rect">
            <a:avLst/>
          </a:prstGeom>
        </p:spPr>
        <p:txBody>
          <a:bodyPr lIns="0" tIns="0" rIns="0" bIns="0" anchor="ctr"/>
          <a:lstStyle>
            <a:lvl1pPr marL="0" indent="0" algn="ctr">
              <a:buNone/>
              <a:defRPr sz="1400" b="0" i="0" baseline="0">
                <a:latin typeface="Gotham Light" charset="0"/>
                <a:ea typeface="Gotham Light" charset="0"/>
                <a:cs typeface="Gotham Light" charset="0"/>
              </a:defRPr>
            </a:lvl1pPr>
            <a:lvl2pPr algn="ctr">
              <a:defRPr sz="2200"/>
            </a:lvl2pPr>
            <a:lvl3pPr algn="ctr">
              <a:defRPr sz="2200"/>
            </a:lvl3pPr>
            <a:lvl4pPr algn="ctr">
              <a:defRPr sz="2200"/>
            </a:lvl4pPr>
            <a:lvl5pPr algn="ctr">
              <a:defRPr sz="2200"/>
            </a:lvl5pPr>
          </a:lstStyle>
          <a:p>
            <a:pPr lvl="0"/>
            <a:r>
              <a:rPr lang="en-US"/>
              <a:t>Click to add image</a:t>
            </a:r>
          </a:p>
        </p:txBody>
      </p:sp>
      <p:sp>
        <p:nvSpPr>
          <p:cNvPr id="58" name="Text Placeholder 3"/>
          <p:cNvSpPr>
            <a:spLocks noGrp="1"/>
          </p:cNvSpPr>
          <p:nvPr>
            <p:ph type="body" sz="quarter" idx="21" hasCustomPrompt="1"/>
          </p:nvPr>
        </p:nvSpPr>
        <p:spPr>
          <a:xfrm>
            <a:off x="1762126" y="5229933"/>
            <a:ext cx="9264090" cy="914400"/>
          </a:xfrm>
          <a:prstGeom prst="rect">
            <a:avLst/>
          </a:prstGeom>
        </p:spPr>
        <p:txBody>
          <a:bodyPr lIns="182880" tIns="0" rIns="182880" bIns="0" anchor="ctr"/>
          <a:lstStyle>
            <a:lvl1pPr marL="0" indent="0" algn="l">
              <a:buNone/>
              <a:defRPr sz="2000" b="0" i="0">
                <a:latin typeface="+mn-lt"/>
                <a:ea typeface="Gotham Book" panose="02000604040000020004" pitchFamily="50" charset="0"/>
                <a:cs typeface="Gotham Book" panose="02000604040000020004" pitchFamily="50" charset="0"/>
              </a:defRPr>
            </a:lvl1pPr>
          </a:lstStyle>
          <a:p>
            <a:pPr lvl="0"/>
            <a:r>
              <a:rPr lang="en-US"/>
              <a:t>Click to add text</a:t>
            </a:r>
          </a:p>
        </p:txBody>
      </p:sp>
      <p:cxnSp>
        <p:nvCxnSpPr>
          <p:cNvPr id="17" name="Straight Connector 16"/>
          <p:cNvCxnSpPr/>
          <p:nvPr userDrawn="1"/>
        </p:nvCxnSpPr>
        <p:spPr>
          <a:xfrm>
            <a:off x="1719262" y="1756162"/>
            <a:ext cx="0" cy="822960"/>
          </a:xfrm>
          <a:prstGeom prst="line">
            <a:avLst/>
          </a:prstGeom>
          <a:ln>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a:off x="1719262" y="2947271"/>
            <a:ext cx="0" cy="822960"/>
          </a:xfrm>
          <a:prstGeom prst="line">
            <a:avLst/>
          </a:prstGeom>
          <a:ln>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a:off x="1719262" y="4111462"/>
            <a:ext cx="0" cy="822960"/>
          </a:xfrm>
          <a:prstGeom prst="line">
            <a:avLst/>
          </a:prstGeom>
          <a:ln>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1719262" y="5275653"/>
            <a:ext cx="0" cy="822960"/>
          </a:xfrm>
          <a:prstGeom prst="line">
            <a:avLst/>
          </a:prstGeom>
          <a:ln>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16592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9">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0">
                                            <p:txEl>
                                              <p:pRg st="0" end="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3">
                                            <p:txEl>
                                              <p:pRg st="0" end="0"/>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4">
                                            <p:txEl>
                                              <p:pRg st="0" end="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8">
                                            <p:txEl>
                                              <p:pRg st="0" end="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7">
                                            <p:txEl>
                                              <p:pRg st="0" end="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tmplLst>
          <p:tmpl lvl="1">
            <p:tnLst>
              <p:par>
                <p:cTn presetID="1"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childTnLst>
                </p:cTn>
              </p:par>
            </p:tnLst>
          </p:tmpl>
        </p:tmplLst>
      </p:bldP>
      <p:bldP spid="15" grpId="0" build="p">
        <p:tmplLst>
          <p:tmpl lvl="1">
            <p:tnLst>
              <p:par>
                <p:cTn presetID="1" presetClass="entr" presetSubtype="0" fill="hold" nodeType="withEffect">
                  <p:stCondLst>
                    <p:cond delay="0"/>
                  </p:stCondLst>
                  <p:childTnLst>
                    <p:set>
                      <p:cBhvr>
                        <p:cTn dur="1" fill="hold">
                          <p:stCondLst>
                            <p:cond delay="0"/>
                          </p:stCondLst>
                        </p:cTn>
                        <p:tgtEl>
                          <p:spTgt spid="15"/>
                        </p:tgtEl>
                        <p:attrNameLst>
                          <p:attrName>style.visibility</p:attrName>
                        </p:attrNameLst>
                      </p:cBhvr>
                      <p:to>
                        <p:strVal val="visible"/>
                      </p:to>
                    </p:set>
                  </p:childTnLst>
                </p:cTn>
              </p:par>
            </p:tnLst>
          </p:tmpl>
        </p:tmplLst>
      </p:bldP>
      <p:bldP spid="49" grpId="0" build="p">
        <p:tmplLst>
          <p:tmpl lvl="1">
            <p:tnLst>
              <p:par>
                <p:cTn presetID="1" presetClass="entr" presetSubtype="0" fill="hold" nodeType="clickEffect">
                  <p:stCondLst>
                    <p:cond delay="0"/>
                  </p:stCondLst>
                  <p:childTnLst>
                    <p:set>
                      <p:cBhvr>
                        <p:cTn dur="1" fill="hold">
                          <p:stCondLst>
                            <p:cond delay="0"/>
                          </p:stCondLst>
                        </p:cTn>
                        <p:tgtEl>
                          <p:spTgt spid="49"/>
                        </p:tgtEl>
                        <p:attrNameLst>
                          <p:attrName>style.visibility</p:attrName>
                        </p:attrNameLst>
                      </p:cBhvr>
                      <p:to>
                        <p:strVal val="visible"/>
                      </p:to>
                    </p:set>
                  </p:childTnLst>
                </p:cTn>
              </p:par>
            </p:tnLst>
          </p:tmpl>
        </p:tmplLst>
      </p:bldP>
      <p:bldP spid="50" grpId="0" build="p">
        <p:tmplLst>
          <p:tmpl lvl="1">
            <p:tnLst>
              <p:par>
                <p:cTn presetID="1" presetClass="entr" presetSubtype="0" fill="hold" nodeType="withEffect">
                  <p:stCondLst>
                    <p:cond delay="0"/>
                  </p:stCondLst>
                  <p:childTnLst>
                    <p:set>
                      <p:cBhvr>
                        <p:cTn dur="1" fill="hold">
                          <p:stCondLst>
                            <p:cond delay="0"/>
                          </p:stCondLst>
                        </p:cTn>
                        <p:tgtEl>
                          <p:spTgt spid="50"/>
                        </p:tgtEl>
                        <p:attrNameLst>
                          <p:attrName>style.visibility</p:attrName>
                        </p:attrNameLst>
                      </p:cBhvr>
                      <p:to>
                        <p:strVal val="visible"/>
                      </p:to>
                    </p:set>
                  </p:childTnLst>
                </p:cTn>
              </p:par>
            </p:tnLst>
          </p:tmpl>
        </p:tmplLst>
      </p:bldP>
      <p:bldP spid="53" grpId="0" build="p">
        <p:tmplLst>
          <p:tmpl lvl="1">
            <p:tnLst>
              <p:par>
                <p:cTn presetID="1" presetClass="entr" presetSubtype="0" fill="hold" nodeType="clickEffect">
                  <p:stCondLst>
                    <p:cond delay="0"/>
                  </p:stCondLst>
                  <p:childTnLst>
                    <p:set>
                      <p:cBhvr>
                        <p:cTn dur="1" fill="hold">
                          <p:stCondLst>
                            <p:cond delay="0"/>
                          </p:stCondLst>
                        </p:cTn>
                        <p:tgtEl>
                          <p:spTgt spid="53"/>
                        </p:tgtEl>
                        <p:attrNameLst>
                          <p:attrName>style.visibility</p:attrName>
                        </p:attrNameLst>
                      </p:cBhvr>
                      <p:to>
                        <p:strVal val="visible"/>
                      </p:to>
                    </p:set>
                  </p:childTnLst>
                </p:cTn>
              </p:par>
            </p:tnLst>
          </p:tmpl>
        </p:tmplLst>
      </p:bldP>
      <p:bldP spid="54" grpId="0" build="p">
        <p:tmplLst>
          <p:tmpl lvl="1">
            <p:tnLst>
              <p:par>
                <p:cTn presetID="1" presetClass="entr" presetSubtype="0" fill="hold" nodeType="withEffect">
                  <p:stCondLst>
                    <p:cond delay="0"/>
                  </p:stCondLst>
                  <p:childTnLst>
                    <p:set>
                      <p:cBhvr>
                        <p:cTn dur="1" fill="hold">
                          <p:stCondLst>
                            <p:cond delay="0"/>
                          </p:stCondLst>
                        </p:cTn>
                        <p:tgtEl>
                          <p:spTgt spid="54"/>
                        </p:tgtEl>
                        <p:attrNameLst>
                          <p:attrName>style.visibility</p:attrName>
                        </p:attrNameLst>
                      </p:cBhvr>
                      <p:to>
                        <p:strVal val="visible"/>
                      </p:to>
                    </p:set>
                  </p:childTnLst>
                </p:cTn>
              </p:par>
            </p:tnLst>
          </p:tmpl>
        </p:tmplLst>
      </p:bldP>
      <p:bldP spid="57" grpId="0" build="p">
        <p:tmplLst>
          <p:tmpl lvl="1">
            <p:tnLst>
              <p:par>
                <p:cTn presetID="1" presetClass="entr" presetSubtype="0" fill="hold" nodeType="withEffect">
                  <p:stCondLst>
                    <p:cond delay="0"/>
                  </p:stCondLst>
                  <p:childTnLst>
                    <p:set>
                      <p:cBhvr>
                        <p:cTn dur="1" fill="hold">
                          <p:stCondLst>
                            <p:cond delay="0"/>
                          </p:stCondLst>
                        </p:cTn>
                        <p:tgtEl>
                          <p:spTgt spid="57"/>
                        </p:tgtEl>
                        <p:attrNameLst>
                          <p:attrName>style.visibility</p:attrName>
                        </p:attrNameLst>
                      </p:cBhvr>
                      <p:to>
                        <p:strVal val="visible"/>
                      </p:to>
                    </p:set>
                  </p:childTnLst>
                </p:cTn>
              </p:par>
            </p:tnLst>
          </p:tmpl>
        </p:tmplLst>
      </p:bldP>
      <p:bldP spid="58" grpId="0" build="p">
        <p:tmplLst>
          <p:tmpl lvl="1">
            <p:tnLst>
              <p:par>
                <p:cTn presetID="1" presetClass="entr" presetSubtype="0" fill="hold" nodeType="clickEffect">
                  <p:stCondLst>
                    <p:cond delay="0"/>
                  </p:stCondLst>
                  <p:childTnLst>
                    <p:set>
                      <p:cBhvr>
                        <p:cTn dur="1" fill="hold">
                          <p:stCondLst>
                            <p:cond delay="0"/>
                          </p:stCondLst>
                        </p:cTn>
                        <p:tgtEl>
                          <p:spTgt spid="58"/>
                        </p:tgtEl>
                        <p:attrNameLst>
                          <p:attrName>style.visibility</p:attrName>
                        </p:attrNameLst>
                      </p:cBhvr>
                      <p:to>
                        <p:strVal val="visible"/>
                      </p:to>
                    </p:set>
                  </p:childTnLst>
                </p:cTn>
              </p:par>
            </p:tnLst>
          </p:tmpl>
        </p:tmplLst>
      </p:bldP>
    </p:bldLst>
  </p:timing>
  <p:extLst>
    <p:ext uri="{DCECCB84-F9BA-43D5-87BE-67443E8EF086}">
      <p15:sldGuideLst xmlns:p15="http://schemas.microsoft.com/office/powerpoint/2012/main">
        <p15:guide id="1" orient="horz" pos="1152">
          <p15:clr>
            <a:srgbClr val="FBAE40"/>
          </p15:clr>
        </p15:guide>
        <p15:guide id="2" pos="3840">
          <p15:clr>
            <a:srgbClr val="FBAE4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Five Item List with Icons">
    <p:spTree>
      <p:nvGrpSpPr>
        <p:cNvPr id="1" name=""/>
        <p:cNvGrpSpPr/>
        <p:nvPr/>
      </p:nvGrpSpPr>
      <p:grpSpPr>
        <a:xfrm>
          <a:off x="0" y="0"/>
          <a:ext cx="0" cy="0"/>
          <a:chOff x="0" y="0"/>
          <a:chExt cx="0" cy="0"/>
        </a:xfrm>
      </p:grpSpPr>
      <p:sp>
        <p:nvSpPr>
          <p:cNvPr id="12" name="Content Placeholder 11"/>
          <p:cNvSpPr>
            <a:spLocks noGrp="1"/>
          </p:cNvSpPr>
          <p:nvPr>
            <p:ph sz="quarter" idx="12" hasCustomPrompt="1"/>
          </p:nvPr>
        </p:nvSpPr>
        <p:spPr>
          <a:xfrm>
            <a:off x="887742" y="1703416"/>
            <a:ext cx="685800" cy="685800"/>
          </a:xfrm>
          <a:prstGeom prst="rect">
            <a:avLst/>
          </a:prstGeom>
        </p:spPr>
        <p:txBody>
          <a:bodyPr lIns="0" tIns="0" rIns="0" bIns="0" anchor="ctr"/>
          <a:lstStyle>
            <a:lvl1pPr marL="0" indent="0" algn="ctr">
              <a:buNone/>
              <a:defRPr sz="1400" b="0" i="0" baseline="0">
                <a:latin typeface="Gotham Light" charset="0"/>
                <a:ea typeface="Gotham Light" charset="0"/>
                <a:cs typeface="Gotham Light" charset="0"/>
              </a:defRPr>
            </a:lvl1pPr>
            <a:lvl2pPr algn="ctr">
              <a:defRPr sz="2200"/>
            </a:lvl2pPr>
            <a:lvl3pPr algn="ctr">
              <a:defRPr sz="2200"/>
            </a:lvl3pPr>
            <a:lvl4pPr algn="ctr">
              <a:defRPr sz="2200"/>
            </a:lvl4pPr>
            <a:lvl5pPr algn="ctr">
              <a:defRPr sz="2200"/>
            </a:lvl5pPr>
          </a:lstStyle>
          <a:p>
            <a:pPr lvl="0"/>
            <a:r>
              <a:rPr lang="en-US"/>
              <a:t>Click to add image</a:t>
            </a:r>
          </a:p>
        </p:txBody>
      </p:sp>
      <p:sp>
        <p:nvSpPr>
          <p:cNvPr id="15" name="Text Placeholder 3"/>
          <p:cNvSpPr>
            <a:spLocks noGrp="1"/>
          </p:cNvSpPr>
          <p:nvPr>
            <p:ph type="body" sz="quarter" idx="15" hasCustomPrompt="1"/>
          </p:nvPr>
        </p:nvSpPr>
        <p:spPr>
          <a:xfrm>
            <a:off x="1822119" y="1678945"/>
            <a:ext cx="9264090" cy="734743"/>
          </a:xfrm>
          <a:prstGeom prst="rect">
            <a:avLst/>
          </a:prstGeom>
        </p:spPr>
        <p:txBody>
          <a:bodyPr lIns="45720" tIns="0" rIns="182880" bIns="0" anchor="ctr"/>
          <a:lstStyle>
            <a:lvl1pPr marL="0" indent="0" algn="l">
              <a:buNone/>
              <a:defRPr sz="2000" b="0" i="0">
                <a:latin typeface="+mn-lt"/>
                <a:ea typeface="Gotham Book" panose="02000604040000020004" pitchFamily="50" charset="0"/>
                <a:cs typeface="Gotham Book" panose="02000604040000020004" pitchFamily="50" charset="0"/>
              </a:defRPr>
            </a:lvl1pPr>
          </a:lstStyle>
          <a:p>
            <a:pPr lvl="0"/>
            <a:r>
              <a:rPr lang="en-US"/>
              <a:t>Click to add text</a:t>
            </a:r>
          </a:p>
        </p:txBody>
      </p:sp>
      <p:sp>
        <p:nvSpPr>
          <p:cNvPr id="16" name="Title Placeholder 1"/>
          <p:cNvSpPr>
            <a:spLocks noGrp="1"/>
          </p:cNvSpPr>
          <p:nvPr>
            <p:ph type="title" hasCustomPrompt="1"/>
          </p:nvPr>
        </p:nvSpPr>
        <p:spPr>
          <a:xfrm>
            <a:off x="706518" y="588391"/>
            <a:ext cx="10778971" cy="437131"/>
          </a:xfrm>
          <a:prstGeom prst="rect">
            <a:avLst/>
          </a:prstGeom>
        </p:spPr>
        <p:txBody>
          <a:bodyPr vert="horz" lIns="0" tIns="43960" rIns="87919" bIns="43960" rtlCol="0" anchor="t" anchorCtr="0">
            <a:noAutofit/>
          </a:bodyPr>
          <a:lstStyle>
            <a:lvl1pPr algn="ctr">
              <a:defRPr baseline="0"/>
            </a:lvl1pPr>
          </a:lstStyle>
          <a:p>
            <a:r>
              <a:rPr lang="en-US"/>
              <a:t>Click to Add Slide Title in Title Case</a:t>
            </a:r>
          </a:p>
        </p:txBody>
      </p:sp>
      <p:sp>
        <p:nvSpPr>
          <p:cNvPr id="50" name="Text Placeholder 3"/>
          <p:cNvSpPr>
            <a:spLocks noGrp="1"/>
          </p:cNvSpPr>
          <p:nvPr>
            <p:ph type="body" sz="quarter" idx="17" hasCustomPrompt="1"/>
          </p:nvPr>
        </p:nvSpPr>
        <p:spPr>
          <a:xfrm>
            <a:off x="1822119" y="2646985"/>
            <a:ext cx="9264090" cy="734743"/>
          </a:xfrm>
          <a:prstGeom prst="rect">
            <a:avLst/>
          </a:prstGeom>
        </p:spPr>
        <p:txBody>
          <a:bodyPr lIns="45720" tIns="0" rIns="182880" bIns="0" anchor="ctr"/>
          <a:lstStyle>
            <a:lvl1pPr marL="0" indent="0" algn="l">
              <a:buNone/>
              <a:defRPr sz="2000" b="0" i="0">
                <a:latin typeface="+mn-lt"/>
                <a:ea typeface="Gotham Book" panose="02000604040000020004" pitchFamily="50" charset="0"/>
                <a:cs typeface="Gotham Book" panose="02000604040000020004" pitchFamily="50" charset="0"/>
              </a:defRPr>
            </a:lvl1pPr>
          </a:lstStyle>
          <a:p>
            <a:pPr lvl="0"/>
            <a:r>
              <a:rPr lang="en-US"/>
              <a:t>Click to add text</a:t>
            </a:r>
          </a:p>
        </p:txBody>
      </p:sp>
      <p:sp>
        <p:nvSpPr>
          <p:cNvPr id="54" name="Text Placeholder 3"/>
          <p:cNvSpPr>
            <a:spLocks noGrp="1"/>
          </p:cNvSpPr>
          <p:nvPr>
            <p:ph type="body" sz="quarter" idx="19" hasCustomPrompt="1"/>
          </p:nvPr>
        </p:nvSpPr>
        <p:spPr>
          <a:xfrm>
            <a:off x="1822119" y="3568490"/>
            <a:ext cx="9264090" cy="734743"/>
          </a:xfrm>
          <a:prstGeom prst="rect">
            <a:avLst/>
          </a:prstGeom>
        </p:spPr>
        <p:txBody>
          <a:bodyPr lIns="45720" tIns="0" rIns="182880" bIns="0" anchor="ctr"/>
          <a:lstStyle>
            <a:lvl1pPr marL="0" indent="0" algn="l">
              <a:buNone/>
              <a:defRPr sz="2000" b="0" i="0">
                <a:latin typeface="+mn-lt"/>
                <a:ea typeface="Gotham Book" panose="02000604040000020004" pitchFamily="50" charset="0"/>
                <a:cs typeface="Gotham Book" panose="02000604040000020004" pitchFamily="50" charset="0"/>
              </a:defRPr>
            </a:lvl1pPr>
          </a:lstStyle>
          <a:p>
            <a:pPr lvl="0"/>
            <a:r>
              <a:rPr lang="en-US"/>
              <a:t>Click to add text</a:t>
            </a:r>
          </a:p>
        </p:txBody>
      </p:sp>
      <p:sp>
        <p:nvSpPr>
          <p:cNvPr id="58" name="Text Placeholder 3"/>
          <p:cNvSpPr>
            <a:spLocks noGrp="1"/>
          </p:cNvSpPr>
          <p:nvPr>
            <p:ph type="body" sz="quarter" idx="21" hasCustomPrompt="1"/>
          </p:nvPr>
        </p:nvSpPr>
        <p:spPr>
          <a:xfrm>
            <a:off x="1822119" y="4514466"/>
            <a:ext cx="9264090" cy="734743"/>
          </a:xfrm>
          <a:prstGeom prst="rect">
            <a:avLst/>
          </a:prstGeom>
        </p:spPr>
        <p:txBody>
          <a:bodyPr lIns="45720" tIns="0" rIns="182880" bIns="0" anchor="ctr"/>
          <a:lstStyle>
            <a:lvl1pPr marL="0" indent="0" algn="l">
              <a:buNone/>
              <a:defRPr sz="2000" b="0" i="0">
                <a:latin typeface="+mn-lt"/>
                <a:ea typeface="Gotham Book" panose="02000604040000020004" pitchFamily="50" charset="0"/>
                <a:cs typeface="Gotham Book" panose="02000604040000020004" pitchFamily="50" charset="0"/>
              </a:defRPr>
            </a:lvl1pPr>
          </a:lstStyle>
          <a:p>
            <a:pPr lvl="0"/>
            <a:r>
              <a:rPr lang="en-US"/>
              <a:t>Click to add text</a:t>
            </a:r>
          </a:p>
        </p:txBody>
      </p:sp>
      <p:sp>
        <p:nvSpPr>
          <p:cNvPr id="19" name="Text Placeholder 3"/>
          <p:cNvSpPr>
            <a:spLocks noGrp="1"/>
          </p:cNvSpPr>
          <p:nvPr>
            <p:ph type="body" sz="quarter" idx="23" hasCustomPrompt="1"/>
          </p:nvPr>
        </p:nvSpPr>
        <p:spPr>
          <a:xfrm>
            <a:off x="1829013" y="5457219"/>
            <a:ext cx="9264090" cy="734743"/>
          </a:xfrm>
          <a:prstGeom prst="rect">
            <a:avLst/>
          </a:prstGeom>
        </p:spPr>
        <p:txBody>
          <a:bodyPr lIns="45720" tIns="0" rIns="182880" bIns="0" anchor="ctr"/>
          <a:lstStyle>
            <a:lvl1pPr marL="0" indent="0" algn="l">
              <a:buNone/>
              <a:defRPr sz="2000" b="0" i="0">
                <a:latin typeface="+mn-lt"/>
                <a:ea typeface="Gotham Book" panose="02000604040000020004" pitchFamily="50" charset="0"/>
                <a:cs typeface="Gotham Book" panose="02000604040000020004" pitchFamily="50" charset="0"/>
              </a:defRPr>
            </a:lvl1pPr>
          </a:lstStyle>
          <a:p>
            <a:pPr lvl="0"/>
            <a:r>
              <a:rPr lang="en-US"/>
              <a:t>Click to add text</a:t>
            </a:r>
          </a:p>
        </p:txBody>
      </p:sp>
      <p:sp>
        <p:nvSpPr>
          <p:cNvPr id="20" name="Content Placeholder 11"/>
          <p:cNvSpPr>
            <a:spLocks noGrp="1"/>
          </p:cNvSpPr>
          <p:nvPr>
            <p:ph sz="quarter" idx="24" hasCustomPrompt="1"/>
          </p:nvPr>
        </p:nvSpPr>
        <p:spPr>
          <a:xfrm>
            <a:off x="887742" y="2671456"/>
            <a:ext cx="685800" cy="685800"/>
          </a:xfrm>
          <a:prstGeom prst="rect">
            <a:avLst/>
          </a:prstGeom>
        </p:spPr>
        <p:txBody>
          <a:bodyPr lIns="0" tIns="0" rIns="0" bIns="0" anchor="ctr"/>
          <a:lstStyle>
            <a:lvl1pPr marL="0" indent="0" algn="ctr">
              <a:buNone/>
              <a:defRPr sz="1400" b="0" i="0" baseline="0">
                <a:latin typeface="Gotham Light" charset="0"/>
                <a:ea typeface="Gotham Light" charset="0"/>
                <a:cs typeface="Gotham Light" charset="0"/>
              </a:defRPr>
            </a:lvl1pPr>
            <a:lvl2pPr algn="ctr">
              <a:defRPr sz="2200"/>
            </a:lvl2pPr>
            <a:lvl3pPr algn="ctr">
              <a:defRPr sz="2200"/>
            </a:lvl3pPr>
            <a:lvl4pPr algn="ctr">
              <a:defRPr sz="2200"/>
            </a:lvl4pPr>
            <a:lvl5pPr algn="ctr">
              <a:defRPr sz="2200"/>
            </a:lvl5pPr>
          </a:lstStyle>
          <a:p>
            <a:pPr lvl="0"/>
            <a:r>
              <a:rPr lang="en-US"/>
              <a:t>Click to add image</a:t>
            </a:r>
          </a:p>
        </p:txBody>
      </p:sp>
      <p:sp>
        <p:nvSpPr>
          <p:cNvPr id="21" name="Content Placeholder 11"/>
          <p:cNvSpPr>
            <a:spLocks noGrp="1"/>
          </p:cNvSpPr>
          <p:nvPr>
            <p:ph sz="quarter" idx="25" hasCustomPrompt="1"/>
          </p:nvPr>
        </p:nvSpPr>
        <p:spPr>
          <a:xfrm>
            <a:off x="887742" y="3592961"/>
            <a:ext cx="685800" cy="685800"/>
          </a:xfrm>
          <a:prstGeom prst="rect">
            <a:avLst/>
          </a:prstGeom>
        </p:spPr>
        <p:txBody>
          <a:bodyPr lIns="0" tIns="0" rIns="0" bIns="0" anchor="ctr"/>
          <a:lstStyle>
            <a:lvl1pPr marL="0" indent="0" algn="ctr">
              <a:buNone/>
              <a:defRPr sz="1400" b="0" i="0" baseline="0">
                <a:latin typeface="Gotham Light" charset="0"/>
                <a:ea typeface="Gotham Light" charset="0"/>
                <a:cs typeface="Gotham Light" charset="0"/>
              </a:defRPr>
            </a:lvl1pPr>
            <a:lvl2pPr algn="ctr">
              <a:defRPr sz="2200"/>
            </a:lvl2pPr>
            <a:lvl3pPr algn="ctr">
              <a:defRPr sz="2200"/>
            </a:lvl3pPr>
            <a:lvl4pPr algn="ctr">
              <a:defRPr sz="2200"/>
            </a:lvl4pPr>
            <a:lvl5pPr algn="ctr">
              <a:defRPr sz="2200"/>
            </a:lvl5pPr>
          </a:lstStyle>
          <a:p>
            <a:pPr lvl="0"/>
            <a:r>
              <a:rPr lang="en-US"/>
              <a:t>Click to add image</a:t>
            </a:r>
          </a:p>
        </p:txBody>
      </p:sp>
      <p:sp>
        <p:nvSpPr>
          <p:cNvPr id="22" name="Content Placeholder 11"/>
          <p:cNvSpPr>
            <a:spLocks noGrp="1"/>
          </p:cNvSpPr>
          <p:nvPr>
            <p:ph sz="quarter" idx="26" hasCustomPrompt="1"/>
          </p:nvPr>
        </p:nvSpPr>
        <p:spPr>
          <a:xfrm>
            <a:off x="887742" y="4538937"/>
            <a:ext cx="685800" cy="685800"/>
          </a:xfrm>
          <a:prstGeom prst="rect">
            <a:avLst/>
          </a:prstGeom>
        </p:spPr>
        <p:txBody>
          <a:bodyPr lIns="0" tIns="0" rIns="0" bIns="0" anchor="ctr"/>
          <a:lstStyle>
            <a:lvl1pPr marL="0" indent="0" algn="ctr">
              <a:buNone/>
              <a:defRPr sz="1400" b="0" i="0" baseline="0">
                <a:latin typeface="Gotham Light" charset="0"/>
                <a:ea typeface="Gotham Light" charset="0"/>
                <a:cs typeface="Gotham Light" charset="0"/>
              </a:defRPr>
            </a:lvl1pPr>
            <a:lvl2pPr algn="ctr">
              <a:defRPr sz="2200"/>
            </a:lvl2pPr>
            <a:lvl3pPr algn="ctr">
              <a:defRPr sz="2200"/>
            </a:lvl3pPr>
            <a:lvl4pPr algn="ctr">
              <a:defRPr sz="2200"/>
            </a:lvl4pPr>
            <a:lvl5pPr algn="ctr">
              <a:defRPr sz="2200"/>
            </a:lvl5pPr>
          </a:lstStyle>
          <a:p>
            <a:pPr lvl="0"/>
            <a:r>
              <a:rPr lang="en-US"/>
              <a:t>Click to add image</a:t>
            </a:r>
          </a:p>
        </p:txBody>
      </p:sp>
      <p:sp>
        <p:nvSpPr>
          <p:cNvPr id="23" name="Content Placeholder 11"/>
          <p:cNvSpPr>
            <a:spLocks noGrp="1"/>
          </p:cNvSpPr>
          <p:nvPr>
            <p:ph sz="quarter" idx="27" hasCustomPrompt="1"/>
          </p:nvPr>
        </p:nvSpPr>
        <p:spPr>
          <a:xfrm>
            <a:off x="887742" y="5481690"/>
            <a:ext cx="685800" cy="685800"/>
          </a:xfrm>
          <a:prstGeom prst="rect">
            <a:avLst/>
          </a:prstGeom>
        </p:spPr>
        <p:txBody>
          <a:bodyPr lIns="0" tIns="0" rIns="0" bIns="0" anchor="ctr"/>
          <a:lstStyle>
            <a:lvl1pPr marL="0" indent="0" algn="ctr">
              <a:buNone/>
              <a:defRPr sz="1400" b="0" i="0" baseline="0">
                <a:latin typeface="Gotham Light" charset="0"/>
                <a:ea typeface="Gotham Light" charset="0"/>
                <a:cs typeface="Gotham Light" charset="0"/>
              </a:defRPr>
            </a:lvl1pPr>
            <a:lvl2pPr algn="ctr">
              <a:defRPr sz="2200"/>
            </a:lvl2pPr>
            <a:lvl3pPr algn="ctr">
              <a:defRPr sz="2200"/>
            </a:lvl3pPr>
            <a:lvl4pPr algn="ctr">
              <a:defRPr sz="2200"/>
            </a:lvl4pPr>
            <a:lvl5pPr algn="ctr">
              <a:defRPr sz="2200"/>
            </a:lvl5pPr>
          </a:lstStyle>
          <a:p>
            <a:pPr lvl="0"/>
            <a:r>
              <a:rPr lang="en-US"/>
              <a:t>Click to add image</a:t>
            </a:r>
          </a:p>
        </p:txBody>
      </p:sp>
      <p:cxnSp>
        <p:nvCxnSpPr>
          <p:cNvPr id="18" name="Straight Connector 17"/>
          <p:cNvCxnSpPr/>
          <p:nvPr userDrawn="1"/>
        </p:nvCxnSpPr>
        <p:spPr>
          <a:xfrm>
            <a:off x="1733550" y="1680556"/>
            <a:ext cx="0" cy="731520"/>
          </a:xfrm>
          <a:prstGeom prst="line">
            <a:avLst/>
          </a:prstGeom>
          <a:ln>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userDrawn="1"/>
        </p:nvCxnSpPr>
        <p:spPr>
          <a:xfrm>
            <a:off x="1733550" y="2648596"/>
            <a:ext cx="0" cy="731520"/>
          </a:xfrm>
          <a:prstGeom prst="line">
            <a:avLst/>
          </a:prstGeom>
          <a:ln>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a:off x="1733550" y="3570101"/>
            <a:ext cx="0" cy="731520"/>
          </a:xfrm>
          <a:prstGeom prst="line">
            <a:avLst/>
          </a:prstGeom>
          <a:ln>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1733550" y="4516077"/>
            <a:ext cx="0" cy="731520"/>
          </a:xfrm>
          <a:prstGeom prst="line">
            <a:avLst/>
          </a:prstGeom>
          <a:ln>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userDrawn="1"/>
        </p:nvCxnSpPr>
        <p:spPr>
          <a:xfrm>
            <a:off x="1733550" y="5458830"/>
            <a:ext cx="0" cy="731520"/>
          </a:xfrm>
          <a:prstGeom prst="line">
            <a:avLst/>
          </a:prstGeom>
          <a:ln>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86694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0">
                                            <p:txEl>
                                              <p:pRg st="0" end="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1">
                                            <p:txEl>
                                              <p:pRg st="0" end="0"/>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4">
                                            <p:txEl>
                                              <p:pRg st="0" end="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8">
                                            <p:txEl>
                                              <p:pRg st="0" end="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2">
                                            <p:txEl>
                                              <p:pRg st="0" end="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9">
                                            <p:txEl>
                                              <p:pRg st="0" end="0"/>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3">
                                            <p:txEl>
                                              <p:pRg st="0" end="0"/>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tmplLst>
          <p:tmpl lvl="1">
            <p:tnLst>
              <p:par>
                <p:cTn presetID="1"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childTnLst>
                </p:cTn>
              </p:par>
            </p:tnLst>
          </p:tmpl>
        </p:tmplLst>
      </p:bldP>
      <p:bldP spid="15" grpId="0" build="p">
        <p:tmplLst>
          <p:tmpl lvl="1">
            <p:tnLst>
              <p:par>
                <p:cTn presetID="1" presetClass="entr" presetSubtype="0" fill="hold" nodeType="clickEffect">
                  <p:stCondLst>
                    <p:cond delay="0"/>
                  </p:stCondLst>
                  <p:childTnLst>
                    <p:set>
                      <p:cBhvr>
                        <p:cTn dur="1" fill="hold">
                          <p:stCondLst>
                            <p:cond delay="0"/>
                          </p:stCondLst>
                        </p:cTn>
                        <p:tgtEl>
                          <p:spTgt spid="15"/>
                        </p:tgtEl>
                        <p:attrNameLst>
                          <p:attrName>style.visibility</p:attrName>
                        </p:attrNameLst>
                      </p:cBhvr>
                      <p:to>
                        <p:strVal val="visible"/>
                      </p:to>
                    </p:set>
                  </p:childTnLst>
                </p:cTn>
              </p:par>
            </p:tnLst>
          </p:tmpl>
        </p:tmplLst>
      </p:bldP>
      <p:bldP spid="50" grpId="0" build="p">
        <p:tmplLst>
          <p:tmpl lvl="1">
            <p:tnLst>
              <p:par>
                <p:cTn presetID="1" presetClass="entr" presetSubtype="0" fill="hold" nodeType="withEffect">
                  <p:stCondLst>
                    <p:cond delay="0"/>
                  </p:stCondLst>
                  <p:childTnLst>
                    <p:set>
                      <p:cBhvr>
                        <p:cTn dur="1" fill="hold">
                          <p:stCondLst>
                            <p:cond delay="0"/>
                          </p:stCondLst>
                        </p:cTn>
                        <p:tgtEl>
                          <p:spTgt spid="50"/>
                        </p:tgtEl>
                        <p:attrNameLst>
                          <p:attrName>style.visibility</p:attrName>
                        </p:attrNameLst>
                      </p:cBhvr>
                      <p:to>
                        <p:strVal val="visible"/>
                      </p:to>
                    </p:set>
                  </p:childTnLst>
                </p:cTn>
              </p:par>
            </p:tnLst>
          </p:tmpl>
        </p:tmplLst>
      </p:bldP>
      <p:bldP spid="54" grpId="0" build="p">
        <p:tmplLst>
          <p:tmpl lvl="1">
            <p:tnLst>
              <p:par>
                <p:cTn presetID="1" presetClass="entr" presetSubtype="0" fill="hold" nodeType="withEffect">
                  <p:stCondLst>
                    <p:cond delay="0"/>
                  </p:stCondLst>
                  <p:childTnLst>
                    <p:set>
                      <p:cBhvr>
                        <p:cTn dur="1" fill="hold">
                          <p:stCondLst>
                            <p:cond delay="0"/>
                          </p:stCondLst>
                        </p:cTn>
                        <p:tgtEl>
                          <p:spTgt spid="54"/>
                        </p:tgtEl>
                        <p:attrNameLst>
                          <p:attrName>style.visibility</p:attrName>
                        </p:attrNameLst>
                      </p:cBhvr>
                      <p:to>
                        <p:strVal val="visible"/>
                      </p:to>
                    </p:set>
                  </p:childTnLst>
                </p:cTn>
              </p:par>
            </p:tnLst>
          </p:tmpl>
        </p:tmplLst>
      </p:bldP>
      <p:bldP spid="58" grpId="0" build="p">
        <p:tmplLst>
          <p:tmpl lvl="1">
            <p:tnLst>
              <p:par>
                <p:cTn presetID="1" presetClass="entr" presetSubtype="0" fill="hold" nodeType="clickEffect">
                  <p:stCondLst>
                    <p:cond delay="0"/>
                  </p:stCondLst>
                  <p:childTnLst>
                    <p:set>
                      <p:cBhvr>
                        <p:cTn dur="1" fill="hold">
                          <p:stCondLst>
                            <p:cond delay="0"/>
                          </p:stCondLst>
                        </p:cTn>
                        <p:tgtEl>
                          <p:spTgt spid="58"/>
                        </p:tgtEl>
                        <p:attrNameLst>
                          <p:attrName>style.visibility</p:attrName>
                        </p:attrNameLst>
                      </p:cBhvr>
                      <p:to>
                        <p:strVal val="visible"/>
                      </p:to>
                    </p:set>
                  </p:childTnLst>
                </p:cTn>
              </p:par>
            </p:tnLst>
          </p:tmpl>
        </p:tmplLst>
      </p:bldP>
      <p:bldP spid="19" grpId="0" build="p">
        <p:tmplLst>
          <p:tmpl lvl="1">
            <p:tnLst>
              <p:par>
                <p:cTn presetID="1" presetClass="entr" presetSubtype="0" fill="hold" nodeType="clickEffect">
                  <p:stCondLst>
                    <p:cond delay="0"/>
                  </p:stCondLst>
                  <p:childTnLst>
                    <p:set>
                      <p:cBhvr>
                        <p:cTn dur="1" fill="hold">
                          <p:stCondLst>
                            <p:cond delay="0"/>
                          </p:stCondLst>
                        </p:cTn>
                        <p:tgtEl>
                          <p:spTgt spid="19"/>
                        </p:tgtEl>
                        <p:attrNameLst>
                          <p:attrName>style.visibility</p:attrName>
                        </p:attrNameLst>
                      </p:cBhvr>
                      <p:to>
                        <p:strVal val="visible"/>
                      </p:to>
                    </p:set>
                  </p:childTnLst>
                </p:cTn>
              </p:par>
            </p:tnLst>
          </p:tmpl>
        </p:tmplLst>
      </p:bldP>
      <p:bldP spid="20" grpId="0" build="p">
        <p:tmplLst>
          <p:tmpl lvl="1">
            <p:tnLst>
              <p:par>
                <p:cTn presetID="1" presetClass="entr" presetSubtype="0" fill="hold" nodeType="clickEffect">
                  <p:stCondLst>
                    <p:cond delay="0"/>
                  </p:stCondLst>
                  <p:childTnLst>
                    <p:set>
                      <p:cBhvr>
                        <p:cTn dur="1" fill="hold">
                          <p:stCondLst>
                            <p:cond delay="0"/>
                          </p:stCondLst>
                        </p:cTn>
                        <p:tgtEl>
                          <p:spTgt spid="20"/>
                        </p:tgtEl>
                        <p:attrNameLst>
                          <p:attrName>style.visibility</p:attrName>
                        </p:attrNameLst>
                      </p:cBhvr>
                      <p:to>
                        <p:strVal val="visible"/>
                      </p:to>
                    </p:set>
                  </p:childTnLst>
                </p:cTn>
              </p:par>
            </p:tnLst>
          </p:tmpl>
        </p:tmplLst>
      </p:bldP>
      <p:bldP spid="21" grpId="0" build="p">
        <p:tmplLst>
          <p:tmpl lvl="1">
            <p:tnLst>
              <p:par>
                <p:cTn presetID="1" presetClass="entr" presetSubtype="0" fill="hold" nodeType="clickEffect">
                  <p:stCondLst>
                    <p:cond delay="0"/>
                  </p:stCondLst>
                  <p:childTnLst>
                    <p:set>
                      <p:cBhvr>
                        <p:cTn dur="1" fill="hold">
                          <p:stCondLst>
                            <p:cond delay="0"/>
                          </p:stCondLst>
                        </p:cTn>
                        <p:tgtEl>
                          <p:spTgt spid="21"/>
                        </p:tgtEl>
                        <p:attrNameLst>
                          <p:attrName>style.visibility</p:attrName>
                        </p:attrNameLst>
                      </p:cBhvr>
                      <p:to>
                        <p:strVal val="visible"/>
                      </p:to>
                    </p:set>
                  </p:childTnLst>
                </p:cTn>
              </p:par>
            </p:tnLst>
          </p:tmpl>
        </p:tmplLst>
      </p:bldP>
      <p:bldP spid="22" grpId="0" build="p">
        <p:tmplLst>
          <p:tmpl lvl="1">
            <p:tnLst>
              <p:par>
                <p:cTn presetID="1"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childTnLst>
                </p:cTn>
              </p:par>
            </p:tnLst>
          </p:tmpl>
        </p:tmplLst>
      </p:bldP>
      <p:bldP spid="23" grpId="0" build="p">
        <p:tmplLst>
          <p:tmpl lvl="1">
            <p:tnLst>
              <p:par>
                <p:cTn presetID="1" presetClass="entr" presetSubtype="0" fill="hold" nodeType="withEffect">
                  <p:stCondLst>
                    <p:cond delay="0"/>
                  </p:stCondLst>
                  <p:childTnLst>
                    <p:set>
                      <p:cBhvr>
                        <p:cTn dur="1" fill="hold">
                          <p:stCondLst>
                            <p:cond delay="0"/>
                          </p:stCondLst>
                        </p:cTn>
                        <p:tgtEl>
                          <p:spTgt spid="23"/>
                        </p:tgtEl>
                        <p:attrNameLst>
                          <p:attrName>style.visibility</p:attrName>
                        </p:attrNameLst>
                      </p:cBhvr>
                      <p:to>
                        <p:strVal val="visible"/>
                      </p:to>
                    </p:set>
                  </p:childTnLst>
                </p:cTn>
              </p:par>
            </p:tnLst>
          </p:tmpl>
        </p:tmplLst>
      </p:bldP>
    </p:bldLst>
  </p:timing>
  <p:extLst>
    <p:ext uri="{DCECCB84-F9BA-43D5-87BE-67443E8EF086}">
      <p15:sldGuideLst xmlns:p15="http://schemas.microsoft.com/office/powerpoint/2012/main">
        <p15:guide id="1" orient="horz" pos="1152">
          <p15:clr>
            <a:srgbClr val="FBAE40"/>
          </p15:clr>
        </p15:guide>
        <p15:guide id="2"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A24CD-447A-4686-B107-E9A1276735FE}"/>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74650087"/>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ext Chunking: Two Items">
    <p:spTree>
      <p:nvGrpSpPr>
        <p:cNvPr id="1" name=""/>
        <p:cNvGrpSpPr/>
        <p:nvPr/>
      </p:nvGrpSpPr>
      <p:grpSpPr>
        <a:xfrm>
          <a:off x="0" y="0"/>
          <a:ext cx="0" cy="0"/>
          <a:chOff x="0" y="0"/>
          <a:chExt cx="0" cy="0"/>
        </a:xfrm>
      </p:grpSpPr>
      <p:sp>
        <p:nvSpPr>
          <p:cNvPr id="21" name="Content Placeholder 10"/>
          <p:cNvSpPr>
            <a:spLocks noGrp="1"/>
          </p:cNvSpPr>
          <p:nvPr>
            <p:ph sz="quarter" idx="11" hasCustomPrompt="1"/>
          </p:nvPr>
        </p:nvSpPr>
        <p:spPr>
          <a:xfrm>
            <a:off x="6217330" y="2182985"/>
            <a:ext cx="5257800" cy="3488267"/>
          </a:xfrm>
          <a:prstGeom prst="rect">
            <a:avLst/>
          </a:prstGeom>
          <a:solidFill>
            <a:schemeClr val="bg2"/>
          </a:solidFill>
        </p:spPr>
        <p:txBody>
          <a:bodyPr lIns="274320" tIns="274320" rIns="274320" bIns="274320" anchor="ctr">
            <a:normAutofit/>
          </a:bodyPr>
          <a:lstStyle>
            <a:lvl1pPr marL="0" indent="0" algn="ctr">
              <a:buNone/>
              <a:defRPr sz="2400" b="0" i="0">
                <a:latin typeface="+mn-lt"/>
                <a:ea typeface="Gotham Book" panose="02000604040000020004" pitchFamily="50" charset="0"/>
                <a:cs typeface="Gotham Book" panose="02000604040000020004" pitchFamily="50" charset="0"/>
              </a:defRPr>
            </a:lvl1pPr>
          </a:lstStyle>
          <a:p>
            <a:pPr lvl="0"/>
            <a:r>
              <a:rPr lang="en-US"/>
              <a:t>Click to add text</a:t>
            </a:r>
          </a:p>
        </p:txBody>
      </p:sp>
      <p:sp>
        <p:nvSpPr>
          <p:cNvPr id="19" name="Content Placeholder 10"/>
          <p:cNvSpPr>
            <a:spLocks noGrp="1"/>
          </p:cNvSpPr>
          <p:nvPr>
            <p:ph sz="quarter" idx="10" hasCustomPrompt="1"/>
          </p:nvPr>
        </p:nvSpPr>
        <p:spPr>
          <a:xfrm>
            <a:off x="706515" y="2182985"/>
            <a:ext cx="5257800" cy="3488267"/>
          </a:xfrm>
          <a:prstGeom prst="rect">
            <a:avLst/>
          </a:prstGeom>
          <a:solidFill>
            <a:schemeClr val="bg2"/>
          </a:solidFill>
        </p:spPr>
        <p:txBody>
          <a:bodyPr lIns="274320" tIns="274320" rIns="274320" bIns="274320" anchor="ctr">
            <a:normAutofit/>
          </a:bodyPr>
          <a:lstStyle>
            <a:lvl1pPr marL="0" indent="0" algn="ctr">
              <a:buNone/>
              <a:defRPr sz="2400" b="0" i="0">
                <a:latin typeface="+mn-lt"/>
                <a:ea typeface="Gotham Book" panose="02000604040000020004" pitchFamily="50" charset="0"/>
                <a:cs typeface="Gotham Book" panose="02000604040000020004" pitchFamily="50" charset="0"/>
              </a:defRPr>
            </a:lvl1pPr>
          </a:lstStyle>
          <a:p>
            <a:pPr lvl="0"/>
            <a:r>
              <a:rPr lang="en-US"/>
              <a:t>Click to add text</a:t>
            </a:r>
          </a:p>
        </p:txBody>
      </p:sp>
      <p:sp>
        <p:nvSpPr>
          <p:cNvPr id="7" name="Title Placeholder 1"/>
          <p:cNvSpPr>
            <a:spLocks noGrp="1"/>
          </p:cNvSpPr>
          <p:nvPr>
            <p:ph type="title" hasCustomPrompt="1"/>
          </p:nvPr>
        </p:nvSpPr>
        <p:spPr>
          <a:xfrm>
            <a:off x="706518" y="588391"/>
            <a:ext cx="10778971" cy="437131"/>
          </a:xfrm>
          <a:prstGeom prst="rect">
            <a:avLst/>
          </a:prstGeom>
        </p:spPr>
        <p:txBody>
          <a:bodyPr vert="horz" lIns="0" tIns="43960" rIns="87919" bIns="43960" rtlCol="0" anchor="t" anchorCtr="0">
            <a:noAutofit/>
          </a:bodyPr>
          <a:lstStyle>
            <a:lvl1pPr algn="ctr">
              <a:defRPr baseline="0">
                <a:latin typeface="+mj-lt"/>
              </a:defRPr>
            </a:lvl1pPr>
          </a:lstStyle>
          <a:p>
            <a:r>
              <a:rPr lang="en-US"/>
              <a:t>Click to Add Slide Title in Title Case</a:t>
            </a:r>
          </a:p>
        </p:txBody>
      </p:sp>
    </p:spTree>
    <p:extLst>
      <p:ext uri="{BB962C8B-B14F-4D97-AF65-F5344CB8AC3E}">
        <p14:creationId xmlns:p14="http://schemas.microsoft.com/office/powerpoint/2010/main" val="4069347054"/>
      </p:ext>
    </p:extLst>
  </p:cSld>
  <p:clrMapOvr>
    <a:masterClrMapping/>
  </p:clrMapOvr>
  <p:extLst>
    <p:ext uri="{DCECCB84-F9BA-43D5-87BE-67443E8EF086}">
      <p15:sldGuideLst xmlns:p15="http://schemas.microsoft.com/office/powerpoint/2012/main">
        <p15:guide id="1" orient="horz" pos="1152">
          <p15:clr>
            <a:srgbClr val="FBAE40"/>
          </p15:clr>
        </p15:guide>
        <p15:guide id="2" pos="3840">
          <p15:clr>
            <a:srgbClr val="FBAE4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ext Chunking: Three Items">
    <p:spTree>
      <p:nvGrpSpPr>
        <p:cNvPr id="1" name=""/>
        <p:cNvGrpSpPr/>
        <p:nvPr/>
      </p:nvGrpSpPr>
      <p:grpSpPr>
        <a:xfrm>
          <a:off x="0" y="0"/>
          <a:ext cx="0" cy="0"/>
          <a:chOff x="0" y="0"/>
          <a:chExt cx="0" cy="0"/>
        </a:xfrm>
      </p:grpSpPr>
      <p:sp>
        <p:nvSpPr>
          <p:cNvPr id="20" name="Content Placeholder 10"/>
          <p:cNvSpPr>
            <a:spLocks noGrp="1"/>
          </p:cNvSpPr>
          <p:nvPr>
            <p:ph sz="quarter" idx="12" hasCustomPrompt="1"/>
          </p:nvPr>
        </p:nvSpPr>
        <p:spPr>
          <a:xfrm>
            <a:off x="8051306" y="2178583"/>
            <a:ext cx="3429000" cy="3496733"/>
          </a:xfrm>
          <a:prstGeom prst="rect">
            <a:avLst/>
          </a:prstGeom>
          <a:solidFill>
            <a:schemeClr val="bg2"/>
          </a:solidFill>
        </p:spPr>
        <p:txBody>
          <a:bodyPr lIns="274320" tIns="274320" rIns="274320" bIns="274320" anchor="ctr">
            <a:normAutofit/>
          </a:bodyPr>
          <a:lstStyle>
            <a:lvl1pPr marL="0" indent="0" algn="ctr">
              <a:buNone/>
              <a:defRPr sz="2400" b="0" i="0">
                <a:latin typeface="+mn-lt"/>
                <a:ea typeface="Gotham Book" panose="02000604040000020004" pitchFamily="50" charset="0"/>
                <a:cs typeface="Gotham Book" panose="02000604040000020004" pitchFamily="50" charset="0"/>
              </a:defRPr>
            </a:lvl1pPr>
          </a:lstStyle>
          <a:p>
            <a:pPr lvl="0"/>
            <a:r>
              <a:rPr lang="en-US"/>
              <a:t>Click to add text</a:t>
            </a:r>
          </a:p>
        </p:txBody>
      </p:sp>
      <p:sp>
        <p:nvSpPr>
          <p:cNvPr id="17" name="Content Placeholder 10"/>
          <p:cNvSpPr>
            <a:spLocks noGrp="1"/>
          </p:cNvSpPr>
          <p:nvPr>
            <p:ph sz="quarter" idx="11" hasCustomPrompt="1"/>
          </p:nvPr>
        </p:nvSpPr>
        <p:spPr>
          <a:xfrm>
            <a:off x="4376320" y="2178583"/>
            <a:ext cx="3429000" cy="3496733"/>
          </a:xfrm>
          <a:prstGeom prst="rect">
            <a:avLst/>
          </a:prstGeom>
          <a:solidFill>
            <a:schemeClr val="bg2"/>
          </a:solidFill>
        </p:spPr>
        <p:txBody>
          <a:bodyPr lIns="274320" tIns="274320" rIns="274320" bIns="274320" anchor="ctr">
            <a:normAutofit/>
          </a:bodyPr>
          <a:lstStyle>
            <a:lvl1pPr marL="0" indent="0" algn="ctr">
              <a:buNone/>
              <a:defRPr sz="2400" b="0" i="0">
                <a:latin typeface="+mn-lt"/>
                <a:ea typeface="Gotham Book" panose="02000604040000020004" pitchFamily="50" charset="0"/>
                <a:cs typeface="Gotham Book" panose="02000604040000020004" pitchFamily="50" charset="0"/>
              </a:defRPr>
            </a:lvl1pPr>
          </a:lstStyle>
          <a:p>
            <a:pPr lvl="0"/>
            <a:r>
              <a:rPr lang="en-US"/>
              <a:t>Click to add text</a:t>
            </a:r>
          </a:p>
        </p:txBody>
      </p:sp>
      <p:sp>
        <p:nvSpPr>
          <p:cNvPr id="19" name="Content Placeholder 10"/>
          <p:cNvSpPr>
            <a:spLocks noGrp="1"/>
          </p:cNvSpPr>
          <p:nvPr>
            <p:ph sz="quarter" idx="10" hasCustomPrompt="1"/>
          </p:nvPr>
        </p:nvSpPr>
        <p:spPr>
          <a:xfrm>
            <a:off x="701335" y="2178583"/>
            <a:ext cx="3429000" cy="3496733"/>
          </a:xfrm>
          <a:prstGeom prst="rect">
            <a:avLst/>
          </a:prstGeom>
          <a:solidFill>
            <a:schemeClr val="bg2"/>
          </a:solidFill>
        </p:spPr>
        <p:txBody>
          <a:bodyPr lIns="274320" tIns="274320" rIns="274320" bIns="274320" anchor="ctr">
            <a:normAutofit/>
          </a:bodyPr>
          <a:lstStyle>
            <a:lvl1pPr marL="0" indent="0" algn="ctr">
              <a:buNone/>
              <a:defRPr sz="2400" b="0" i="0">
                <a:latin typeface="+mn-lt"/>
                <a:ea typeface="Gotham Book" panose="02000604040000020004" pitchFamily="50" charset="0"/>
                <a:cs typeface="Gotham Book" panose="02000604040000020004" pitchFamily="50" charset="0"/>
              </a:defRPr>
            </a:lvl1pPr>
          </a:lstStyle>
          <a:p>
            <a:pPr lvl="0"/>
            <a:r>
              <a:rPr lang="en-US"/>
              <a:t>Click to add text</a:t>
            </a:r>
          </a:p>
        </p:txBody>
      </p:sp>
      <p:sp>
        <p:nvSpPr>
          <p:cNvPr id="9" name="Title Placeholder 1"/>
          <p:cNvSpPr>
            <a:spLocks noGrp="1"/>
          </p:cNvSpPr>
          <p:nvPr>
            <p:ph type="title" hasCustomPrompt="1"/>
          </p:nvPr>
        </p:nvSpPr>
        <p:spPr>
          <a:xfrm>
            <a:off x="706518" y="588391"/>
            <a:ext cx="10778971" cy="437131"/>
          </a:xfrm>
          <a:prstGeom prst="rect">
            <a:avLst/>
          </a:prstGeom>
        </p:spPr>
        <p:txBody>
          <a:bodyPr vert="horz" lIns="0" tIns="43960" rIns="87919" bIns="43960" rtlCol="0" anchor="t" anchorCtr="0">
            <a:noAutofit/>
          </a:bodyPr>
          <a:lstStyle>
            <a:lvl1pPr algn="ctr">
              <a:defRPr baseline="0">
                <a:latin typeface="+mj-lt"/>
              </a:defRPr>
            </a:lvl1pPr>
          </a:lstStyle>
          <a:p>
            <a:r>
              <a:rPr lang="en-US"/>
              <a:t>Click to Add Slide Title in Title Case</a:t>
            </a:r>
          </a:p>
        </p:txBody>
      </p:sp>
    </p:spTree>
    <p:extLst>
      <p:ext uri="{BB962C8B-B14F-4D97-AF65-F5344CB8AC3E}">
        <p14:creationId xmlns:p14="http://schemas.microsoft.com/office/powerpoint/2010/main" val="3906598379"/>
      </p:ext>
    </p:extLst>
  </p:cSld>
  <p:clrMapOvr>
    <a:masterClrMapping/>
  </p:clrMapOvr>
  <p:extLst>
    <p:ext uri="{DCECCB84-F9BA-43D5-87BE-67443E8EF086}">
      <p15:sldGuideLst xmlns:p15="http://schemas.microsoft.com/office/powerpoint/2012/main">
        <p15:guide id="1" orient="horz" pos="1152">
          <p15:clr>
            <a:srgbClr val="FBAE40"/>
          </p15:clr>
        </p15:guide>
        <p15:guide id="2" pos="3840">
          <p15:clr>
            <a:srgbClr val="FBAE4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ext Chunking: Four Items">
    <p:spTree>
      <p:nvGrpSpPr>
        <p:cNvPr id="1" name=""/>
        <p:cNvGrpSpPr/>
        <p:nvPr/>
      </p:nvGrpSpPr>
      <p:grpSpPr>
        <a:xfrm>
          <a:off x="0" y="0"/>
          <a:ext cx="0" cy="0"/>
          <a:chOff x="0" y="0"/>
          <a:chExt cx="0" cy="0"/>
        </a:xfrm>
      </p:grpSpPr>
      <p:sp>
        <p:nvSpPr>
          <p:cNvPr id="18" name="Content Placeholder 10"/>
          <p:cNvSpPr>
            <a:spLocks noGrp="1"/>
          </p:cNvSpPr>
          <p:nvPr>
            <p:ph sz="quarter" idx="15" hasCustomPrompt="1"/>
          </p:nvPr>
        </p:nvSpPr>
        <p:spPr>
          <a:xfrm>
            <a:off x="6217330" y="4088336"/>
            <a:ext cx="5257800" cy="1618875"/>
          </a:xfrm>
          <a:prstGeom prst="rect">
            <a:avLst/>
          </a:prstGeom>
          <a:solidFill>
            <a:schemeClr val="bg2"/>
          </a:solidFill>
        </p:spPr>
        <p:txBody>
          <a:bodyPr lIns="274320" tIns="274320" rIns="274320" bIns="274320" anchor="ctr">
            <a:normAutofit/>
          </a:bodyPr>
          <a:lstStyle>
            <a:lvl1pPr marL="0" indent="0" algn="ctr">
              <a:buNone/>
              <a:defRPr sz="2400" b="0" i="0">
                <a:latin typeface="+mn-lt"/>
                <a:ea typeface="Gotham Book" panose="02000604040000020004" pitchFamily="50" charset="0"/>
                <a:cs typeface="Gotham Book" panose="02000604040000020004" pitchFamily="50" charset="0"/>
              </a:defRPr>
            </a:lvl1pPr>
          </a:lstStyle>
          <a:p>
            <a:pPr lvl="0"/>
            <a:r>
              <a:rPr lang="en-US"/>
              <a:t>Click to add text</a:t>
            </a:r>
          </a:p>
        </p:txBody>
      </p:sp>
      <p:sp>
        <p:nvSpPr>
          <p:cNvPr id="17" name="Content Placeholder 10"/>
          <p:cNvSpPr>
            <a:spLocks noGrp="1"/>
          </p:cNvSpPr>
          <p:nvPr>
            <p:ph sz="quarter" idx="14" hasCustomPrompt="1"/>
          </p:nvPr>
        </p:nvSpPr>
        <p:spPr>
          <a:xfrm>
            <a:off x="701336" y="4088336"/>
            <a:ext cx="5257800" cy="1618875"/>
          </a:xfrm>
          <a:prstGeom prst="rect">
            <a:avLst/>
          </a:prstGeom>
          <a:solidFill>
            <a:schemeClr val="bg2"/>
          </a:solidFill>
        </p:spPr>
        <p:txBody>
          <a:bodyPr lIns="274320" tIns="274320" rIns="274320" bIns="274320" anchor="ctr">
            <a:normAutofit/>
          </a:bodyPr>
          <a:lstStyle>
            <a:lvl1pPr marL="0" indent="0" algn="ctr">
              <a:buNone/>
              <a:defRPr sz="2400" b="0" i="0">
                <a:latin typeface="+mn-lt"/>
                <a:ea typeface="Gotham Book" panose="02000604040000020004" pitchFamily="50" charset="0"/>
                <a:cs typeface="Gotham Book" panose="02000604040000020004" pitchFamily="50" charset="0"/>
              </a:defRPr>
            </a:lvl1pPr>
          </a:lstStyle>
          <a:p>
            <a:pPr lvl="0"/>
            <a:r>
              <a:rPr lang="en-US"/>
              <a:t>Click to add text</a:t>
            </a:r>
          </a:p>
        </p:txBody>
      </p:sp>
      <p:sp>
        <p:nvSpPr>
          <p:cNvPr id="8" name="Content Placeholder 10"/>
          <p:cNvSpPr>
            <a:spLocks noGrp="1"/>
          </p:cNvSpPr>
          <p:nvPr>
            <p:ph sz="quarter" idx="13" hasCustomPrompt="1"/>
          </p:nvPr>
        </p:nvSpPr>
        <p:spPr>
          <a:xfrm>
            <a:off x="6217330" y="2193544"/>
            <a:ext cx="5257800" cy="1618875"/>
          </a:xfrm>
          <a:prstGeom prst="rect">
            <a:avLst/>
          </a:prstGeom>
          <a:solidFill>
            <a:schemeClr val="bg2"/>
          </a:solidFill>
        </p:spPr>
        <p:txBody>
          <a:bodyPr lIns="274320" tIns="274320" rIns="274320" bIns="274320" anchor="ctr">
            <a:normAutofit/>
          </a:bodyPr>
          <a:lstStyle>
            <a:lvl1pPr marL="0" indent="0" algn="ctr">
              <a:buNone/>
              <a:defRPr sz="2400" b="0" i="0">
                <a:latin typeface="+mn-lt"/>
                <a:ea typeface="Gotham Book" panose="02000604040000020004" pitchFamily="50" charset="0"/>
                <a:cs typeface="Gotham Book" panose="02000604040000020004" pitchFamily="50" charset="0"/>
              </a:defRPr>
            </a:lvl1pPr>
          </a:lstStyle>
          <a:p>
            <a:pPr lvl="0"/>
            <a:r>
              <a:rPr lang="en-US"/>
              <a:t>Click to add text</a:t>
            </a:r>
          </a:p>
        </p:txBody>
      </p:sp>
      <p:sp>
        <p:nvSpPr>
          <p:cNvPr id="7" name="Content Placeholder 10"/>
          <p:cNvSpPr>
            <a:spLocks noGrp="1"/>
          </p:cNvSpPr>
          <p:nvPr>
            <p:ph sz="quarter" idx="12" hasCustomPrompt="1"/>
          </p:nvPr>
        </p:nvSpPr>
        <p:spPr>
          <a:xfrm>
            <a:off x="701336" y="2193544"/>
            <a:ext cx="5257800" cy="1618875"/>
          </a:xfrm>
          <a:prstGeom prst="rect">
            <a:avLst/>
          </a:prstGeom>
          <a:solidFill>
            <a:schemeClr val="bg2"/>
          </a:solidFill>
        </p:spPr>
        <p:txBody>
          <a:bodyPr lIns="274320" tIns="274320" rIns="274320" bIns="274320" anchor="ctr">
            <a:normAutofit/>
          </a:bodyPr>
          <a:lstStyle>
            <a:lvl1pPr marL="0" indent="0" algn="ctr">
              <a:buNone/>
              <a:defRPr sz="2400" b="0" i="0">
                <a:latin typeface="+mn-lt"/>
                <a:ea typeface="Gotham Book" panose="02000604040000020004" pitchFamily="50" charset="0"/>
                <a:cs typeface="Gotham Book" panose="02000604040000020004" pitchFamily="50" charset="0"/>
              </a:defRPr>
            </a:lvl1pPr>
          </a:lstStyle>
          <a:p>
            <a:pPr lvl="0"/>
            <a:r>
              <a:rPr lang="en-US"/>
              <a:t>Click to add text</a:t>
            </a:r>
          </a:p>
        </p:txBody>
      </p:sp>
      <p:sp>
        <p:nvSpPr>
          <p:cNvPr id="11" name="Title Placeholder 1"/>
          <p:cNvSpPr>
            <a:spLocks noGrp="1"/>
          </p:cNvSpPr>
          <p:nvPr>
            <p:ph type="title" hasCustomPrompt="1"/>
          </p:nvPr>
        </p:nvSpPr>
        <p:spPr>
          <a:xfrm>
            <a:off x="706518" y="588391"/>
            <a:ext cx="10778971" cy="437131"/>
          </a:xfrm>
          <a:prstGeom prst="rect">
            <a:avLst/>
          </a:prstGeom>
        </p:spPr>
        <p:txBody>
          <a:bodyPr vert="horz" lIns="0" tIns="43960" rIns="87919" bIns="43960" rtlCol="0" anchor="t" anchorCtr="0">
            <a:noAutofit/>
          </a:bodyPr>
          <a:lstStyle>
            <a:lvl1pPr algn="ctr">
              <a:defRPr baseline="0">
                <a:latin typeface="+mj-lt"/>
              </a:defRPr>
            </a:lvl1pPr>
          </a:lstStyle>
          <a:p>
            <a:r>
              <a:rPr lang="en-US"/>
              <a:t>Click to Add Slide Title in Title Case</a:t>
            </a:r>
          </a:p>
        </p:txBody>
      </p:sp>
    </p:spTree>
    <p:extLst>
      <p:ext uri="{BB962C8B-B14F-4D97-AF65-F5344CB8AC3E}">
        <p14:creationId xmlns:p14="http://schemas.microsoft.com/office/powerpoint/2010/main" val="3990204797"/>
      </p:ext>
    </p:extLst>
  </p:cSld>
  <p:clrMapOvr>
    <a:masterClrMapping/>
  </p:clrMapOvr>
  <p:extLst>
    <p:ext uri="{DCECCB84-F9BA-43D5-87BE-67443E8EF086}">
      <p15:sldGuideLst xmlns:p15="http://schemas.microsoft.com/office/powerpoint/2012/main">
        <p15:guide id="1" orient="horz" pos="1152">
          <p15:clr>
            <a:srgbClr val="FBAE40"/>
          </p15:clr>
        </p15:guide>
        <p15:guide id="2" pos="3840">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ext Chunking: Five Items">
    <p:spTree>
      <p:nvGrpSpPr>
        <p:cNvPr id="1" name=""/>
        <p:cNvGrpSpPr/>
        <p:nvPr/>
      </p:nvGrpSpPr>
      <p:grpSpPr>
        <a:xfrm>
          <a:off x="0" y="0"/>
          <a:ext cx="0" cy="0"/>
          <a:chOff x="0" y="0"/>
          <a:chExt cx="0" cy="0"/>
        </a:xfrm>
      </p:grpSpPr>
      <p:sp>
        <p:nvSpPr>
          <p:cNvPr id="9" name="Content Placeholder 10"/>
          <p:cNvSpPr>
            <a:spLocks noGrp="1"/>
          </p:cNvSpPr>
          <p:nvPr>
            <p:ph sz="quarter" idx="17" hasCustomPrompt="1"/>
          </p:nvPr>
        </p:nvSpPr>
        <p:spPr>
          <a:xfrm>
            <a:off x="6230520" y="4052679"/>
            <a:ext cx="3429000" cy="1643694"/>
          </a:xfrm>
          <a:prstGeom prst="rect">
            <a:avLst/>
          </a:prstGeom>
          <a:solidFill>
            <a:schemeClr val="bg2"/>
          </a:solidFill>
        </p:spPr>
        <p:txBody>
          <a:bodyPr lIns="274320" tIns="274320" rIns="274320" bIns="274320" anchor="ctr">
            <a:normAutofit/>
          </a:bodyPr>
          <a:lstStyle>
            <a:lvl1pPr marL="0" indent="0" algn="ctr">
              <a:buNone/>
              <a:defRPr sz="2400" b="0" i="0">
                <a:latin typeface="+mn-lt"/>
                <a:ea typeface="Gotham Book" panose="02000604040000020004" pitchFamily="50" charset="0"/>
                <a:cs typeface="Gotham Book" panose="02000604040000020004" pitchFamily="50" charset="0"/>
              </a:defRPr>
            </a:lvl1pPr>
          </a:lstStyle>
          <a:p>
            <a:pPr lvl="0"/>
            <a:r>
              <a:rPr lang="en-US"/>
              <a:t>Click to add text</a:t>
            </a:r>
          </a:p>
        </p:txBody>
      </p:sp>
      <p:sp>
        <p:nvSpPr>
          <p:cNvPr id="8" name="Content Placeholder 10"/>
          <p:cNvSpPr>
            <a:spLocks noGrp="1"/>
          </p:cNvSpPr>
          <p:nvPr>
            <p:ph sz="quarter" idx="16" hasCustomPrompt="1"/>
          </p:nvPr>
        </p:nvSpPr>
        <p:spPr>
          <a:xfrm>
            <a:off x="2555535" y="4052679"/>
            <a:ext cx="3429000" cy="1643694"/>
          </a:xfrm>
          <a:prstGeom prst="rect">
            <a:avLst/>
          </a:prstGeom>
          <a:solidFill>
            <a:schemeClr val="bg2"/>
          </a:solidFill>
        </p:spPr>
        <p:txBody>
          <a:bodyPr lIns="274320" tIns="274320" rIns="274320" bIns="274320" anchor="ctr">
            <a:normAutofit/>
          </a:bodyPr>
          <a:lstStyle>
            <a:lvl1pPr marL="0" indent="0" algn="ctr">
              <a:buNone/>
              <a:defRPr sz="2400" b="0" i="0">
                <a:latin typeface="+mn-lt"/>
                <a:ea typeface="Gotham Book" panose="02000604040000020004" pitchFamily="50" charset="0"/>
                <a:cs typeface="Gotham Book" panose="02000604040000020004" pitchFamily="50" charset="0"/>
              </a:defRPr>
            </a:lvl1pPr>
          </a:lstStyle>
          <a:p>
            <a:pPr lvl="0"/>
            <a:r>
              <a:rPr lang="en-US"/>
              <a:t>Click to add text</a:t>
            </a:r>
          </a:p>
        </p:txBody>
      </p:sp>
      <p:sp>
        <p:nvSpPr>
          <p:cNvPr id="20" name="Content Placeholder 10"/>
          <p:cNvSpPr>
            <a:spLocks noGrp="1"/>
          </p:cNvSpPr>
          <p:nvPr>
            <p:ph sz="quarter" idx="12" hasCustomPrompt="1"/>
          </p:nvPr>
        </p:nvSpPr>
        <p:spPr>
          <a:xfrm>
            <a:off x="8051306" y="2174240"/>
            <a:ext cx="3429000" cy="1643694"/>
          </a:xfrm>
          <a:prstGeom prst="rect">
            <a:avLst/>
          </a:prstGeom>
          <a:solidFill>
            <a:schemeClr val="bg2"/>
          </a:solidFill>
        </p:spPr>
        <p:txBody>
          <a:bodyPr lIns="274320" tIns="274320" rIns="274320" bIns="274320" anchor="ctr">
            <a:normAutofit/>
          </a:bodyPr>
          <a:lstStyle>
            <a:lvl1pPr marL="0" indent="0" algn="ctr">
              <a:buNone/>
              <a:defRPr sz="2400" b="0" i="0">
                <a:latin typeface="+mn-lt"/>
                <a:ea typeface="Gotham Book" panose="02000604040000020004" pitchFamily="50" charset="0"/>
                <a:cs typeface="Gotham Book" panose="02000604040000020004" pitchFamily="50" charset="0"/>
              </a:defRPr>
            </a:lvl1pPr>
          </a:lstStyle>
          <a:p>
            <a:pPr lvl="0"/>
            <a:r>
              <a:rPr lang="en-US"/>
              <a:t>Click to add text</a:t>
            </a:r>
          </a:p>
        </p:txBody>
      </p:sp>
      <p:sp>
        <p:nvSpPr>
          <p:cNvPr id="17" name="Content Placeholder 10"/>
          <p:cNvSpPr>
            <a:spLocks noGrp="1"/>
          </p:cNvSpPr>
          <p:nvPr>
            <p:ph sz="quarter" idx="11" hasCustomPrompt="1"/>
          </p:nvPr>
        </p:nvSpPr>
        <p:spPr>
          <a:xfrm>
            <a:off x="4376320" y="2174240"/>
            <a:ext cx="3429000" cy="1643694"/>
          </a:xfrm>
          <a:prstGeom prst="rect">
            <a:avLst/>
          </a:prstGeom>
          <a:solidFill>
            <a:schemeClr val="bg2"/>
          </a:solidFill>
        </p:spPr>
        <p:txBody>
          <a:bodyPr lIns="274320" tIns="274320" rIns="274320" bIns="274320" anchor="ctr">
            <a:normAutofit/>
          </a:bodyPr>
          <a:lstStyle>
            <a:lvl1pPr marL="0" indent="0" algn="ctr">
              <a:buNone/>
              <a:defRPr sz="2400" b="0" i="0">
                <a:latin typeface="+mn-lt"/>
                <a:ea typeface="Gotham Book" panose="02000604040000020004" pitchFamily="50" charset="0"/>
                <a:cs typeface="Gotham Book" panose="02000604040000020004" pitchFamily="50" charset="0"/>
              </a:defRPr>
            </a:lvl1pPr>
          </a:lstStyle>
          <a:p>
            <a:pPr lvl="0"/>
            <a:r>
              <a:rPr lang="en-US"/>
              <a:t>Click to add text</a:t>
            </a:r>
          </a:p>
        </p:txBody>
      </p:sp>
      <p:sp>
        <p:nvSpPr>
          <p:cNvPr id="19" name="Content Placeholder 10"/>
          <p:cNvSpPr>
            <a:spLocks noGrp="1"/>
          </p:cNvSpPr>
          <p:nvPr>
            <p:ph sz="quarter" idx="10" hasCustomPrompt="1"/>
          </p:nvPr>
        </p:nvSpPr>
        <p:spPr>
          <a:xfrm>
            <a:off x="706518" y="2174240"/>
            <a:ext cx="3429000" cy="1643694"/>
          </a:xfrm>
          <a:prstGeom prst="rect">
            <a:avLst/>
          </a:prstGeom>
          <a:solidFill>
            <a:schemeClr val="bg2"/>
          </a:solidFill>
        </p:spPr>
        <p:txBody>
          <a:bodyPr lIns="274320" tIns="274320" rIns="274320" bIns="274320" anchor="ctr">
            <a:normAutofit/>
          </a:bodyPr>
          <a:lstStyle>
            <a:lvl1pPr marL="0" indent="0" algn="ctr">
              <a:buNone/>
              <a:defRPr sz="2400" b="0" i="0">
                <a:latin typeface="+mn-lt"/>
                <a:ea typeface="Gotham Book" panose="02000604040000020004" pitchFamily="50" charset="0"/>
                <a:cs typeface="Gotham Book" panose="02000604040000020004" pitchFamily="50" charset="0"/>
              </a:defRPr>
            </a:lvl1pPr>
          </a:lstStyle>
          <a:p>
            <a:pPr lvl="0"/>
            <a:r>
              <a:rPr lang="en-US"/>
              <a:t>Click to add text</a:t>
            </a:r>
          </a:p>
        </p:txBody>
      </p:sp>
      <p:sp>
        <p:nvSpPr>
          <p:cNvPr id="11" name="Title Placeholder 1"/>
          <p:cNvSpPr>
            <a:spLocks noGrp="1"/>
          </p:cNvSpPr>
          <p:nvPr>
            <p:ph type="title" hasCustomPrompt="1"/>
          </p:nvPr>
        </p:nvSpPr>
        <p:spPr>
          <a:xfrm>
            <a:off x="706518" y="588391"/>
            <a:ext cx="10778971" cy="437131"/>
          </a:xfrm>
          <a:prstGeom prst="rect">
            <a:avLst/>
          </a:prstGeom>
        </p:spPr>
        <p:txBody>
          <a:bodyPr vert="horz" lIns="0" tIns="43960" rIns="87919" bIns="43960" rtlCol="0" anchor="t" anchorCtr="0">
            <a:noAutofit/>
          </a:bodyPr>
          <a:lstStyle>
            <a:lvl1pPr algn="ctr">
              <a:defRPr baseline="0">
                <a:latin typeface="+mj-lt"/>
              </a:defRPr>
            </a:lvl1pPr>
          </a:lstStyle>
          <a:p>
            <a:r>
              <a:rPr lang="en-US"/>
              <a:t>Click to Add Slide Title in Title Case</a:t>
            </a:r>
          </a:p>
        </p:txBody>
      </p:sp>
    </p:spTree>
    <p:extLst>
      <p:ext uri="{BB962C8B-B14F-4D97-AF65-F5344CB8AC3E}">
        <p14:creationId xmlns:p14="http://schemas.microsoft.com/office/powerpoint/2010/main" val="4219565119"/>
      </p:ext>
    </p:extLst>
  </p:cSld>
  <p:clrMapOvr>
    <a:masterClrMapping/>
  </p:clrMapOvr>
  <p:extLst>
    <p:ext uri="{DCECCB84-F9BA-43D5-87BE-67443E8EF086}">
      <p15:sldGuideLst xmlns:p15="http://schemas.microsoft.com/office/powerpoint/2012/main">
        <p15:guide id="1" orient="horz" pos="1152">
          <p15:clr>
            <a:srgbClr val="FBAE40"/>
          </p15:clr>
        </p15:guide>
        <p15:guide id="2" pos="3840">
          <p15:clr>
            <a:srgbClr val="FBAE4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ext Chunking: Six Items">
    <p:spTree>
      <p:nvGrpSpPr>
        <p:cNvPr id="1" name=""/>
        <p:cNvGrpSpPr/>
        <p:nvPr/>
      </p:nvGrpSpPr>
      <p:grpSpPr>
        <a:xfrm>
          <a:off x="0" y="0"/>
          <a:ext cx="0" cy="0"/>
          <a:chOff x="0" y="0"/>
          <a:chExt cx="0" cy="0"/>
        </a:xfrm>
      </p:grpSpPr>
      <p:sp>
        <p:nvSpPr>
          <p:cNvPr id="10" name="Content Placeholder 10"/>
          <p:cNvSpPr>
            <a:spLocks noGrp="1"/>
          </p:cNvSpPr>
          <p:nvPr>
            <p:ph sz="quarter" idx="18" hasCustomPrompt="1"/>
          </p:nvPr>
        </p:nvSpPr>
        <p:spPr>
          <a:xfrm>
            <a:off x="8051306" y="4042519"/>
            <a:ext cx="3429000" cy="1643694"/>
          </a:xfrm>
          <a:prstGeom prst="rect">
            <a:avLst/>
          </a:prstGeom>
          <a:solidFill>
            <a:schemeClr val="bg2"/>
          </a:solidFill>
        </p:spPr>
        <p:txBody>
          <a:bodyPr lIns="274320" tIns="274320" rIns="274320" bIns="274320" anchor="ctr">
            <a:normAutofit/>
          </a:bodyPr>
          <a:lstStyle>
            <a:lvl1pPr marL="0" indent="0" algn="ctr">
              <a:buNone/>
              <a:defRPr sz="2400" b="0" i="0">
                <a:latin typeface="+mn-lt"/>
                <a:ea typeface="Gotham Book" panose="02000604040000020004" pitchFamily="50" charset="0"/>
                <a:cs typeface="Gotham Book" panose="02000604040000020004" pitchFamily="50" charset="0"/>
              </a:defRPr>
            </a:lvl1pPr>
          </a:lstStyle>
          <a:p>
            <a:pPr lvl="0"/>
            <a:r>
              <a:rPr lang="en-US"/>
              <a:t>Click to add text</a:t>
            </a:r>
          </a:p>
        </p:txBody>
      </p:sp>
      <p:sp>
        <p:nvSpPr>
          <p:cNvPr id="9" name="Content Placeholder 10"/>
          <p:cNvSpPr>
            <a:spLocks noGrp="1"/>
          </p:cNvSpPr>
          <p:nvPr>
            <p:ph sz="quarter" idx="17" hasCustomPrompt="1"/>
          </p:nvPr>
        </p:nvSpPr>
        <p:spPr>
          <a:xfrm>
            <a:off x="4376320" y="4042519"/>
            <a:ext cx="3429000" cy="1643694"/>
          </a:xfrm>
          <a:prstGeom prst="rect">
            <a:avLst/>
          </a:prstGeom>
          <a:solidFill>
            <a:schemeClr val="bg2"/>
          </a:solidFill>
        </p:spPr>
        <p:txBody>
          <a:bodyPr lIns="274320" tIns="274320" rIns="274320" bIns="274320" anchor="ctr">
            <a:normAutofit/>
          </a:bodyPr>
          <a:lstStyle>
            <a:lvl1pPr marL="0" indent="0" algn="ctr">
              <a:buNone/>
              <a:defRPr sz="2400" b="0" i="0">
                <a:latin typeface="+mn-lt"/>
                <a:ea typeface="Gotham Book" panose="02000604040000020004" pitchFamily="50" charset="0"/>
                <a:cs typeface="Gotham Book" panose="02000604040000020004" pitchFamily="50" charset="0"/>
              </a:defRPr>
            </a:lvl1pPr>
          </a:lstStyle>
          <a:p>
            <a:pPr lvl="0"/>
            <a:r>
              <a:rPr lang="en-US"/>
              <a:t>Click to add text</a:t>
            </a:r>
          </a:p>
        </p:txBody>
      </p:sp>
      <p:sp>
        <p:nvSpPr>
          <p:cNvPr id="8" name="Content Placeholder 10"/>
          <p:cNvSpPr>
            <a:spLocks noGrp="1"/>
          </p:cNvSpPr>
          <p:nvPr>
            <p:ph sz="quarter" idx="16" hasCustomPrompt="1"/>
          </p:nvPr>
        </p:nvSpPr>
        <p:spPr>
          <a:xfrm>
            <a:off x="701335" y="4042519"/>
            <a:ext cx="3429000" cy="1643694"/>
          </a:xfrm>
          <a:prstGeom prst="rect">
            <a:avLst/>
          </a:prstGeom>
          <a:solidFill>
            <a:schemeClr val="bg2"/>
          </a:solidFill>
        </p:spPr>
        <p:txBody>
          <a:bodyPr lIns="274320" tIns="274320" rIns="274320" bIns="274320" anchor="ctr">
            <a:normAutofit/>
          </a:bodyPr>
          <a:lstStyle>
            <a:lvl1pPr marL="0" indent="0" algn="ctr">
              <a:buNone/>
              <a:defRPr sz="2400" b="0" i="0">
                <a:latin typeface="+mn-lt"/>
                <a:ea typeface="Gotham Book" panose="02000604040000020004" pitchFamily="50" charset="0"/>
                <a:cs typeface="Gotham Book" panose="02000604040000020004" pitchFamily="50" charset="0"/>
              </a:defRPr>
            </a:lvl1pPr>
          </a:lstStyle>
          <a:p>
            <a:pPr lvl="0"/>
            <a:r>
              <a:rPr lang="en-US"/>
              <a:t>Click to add text</a:t>
            </a:r>
          </a:p>
        </p:txBody>
      </p:sp>
      <p:sp>
        <p:nvSpPr>
          <p:cNvPr id="20" name="Content Placeholder 10"/>
          <p:cNvSpPr>
            <a:spLocks noGrp="1"/>
          </p:cNvSpPr>
          <p:nvPr>
            <p:ph sz="quarter" idx="12" hasCustomPrompt="1"/>
          </p:nvPr>
        </p:nvSpPr>
        <p:spPr>
          <a:xfrm>
            <a:off x="8051306" y="2164080"/>
            <a:ext cx="3429000" cy="1643694"/>
          </a:xfrm>
          <a:prstGeom prst="rect">
            <a:avLst/>
          </a:prstGeom>
          <a:solidFill>
            <a:schemeClr val="bg2"/>
          </a:solidFill>
        </p:spPr>
        <p:txBody>
          <a:bodyPr lIns="274320" tIns="274320" rIns="274320" bIns="274320" anchor="ctr">
            <a:normAutofit/>
          </a:bodyPr>
          <a:lstStyle>
            <a:lvl1pPr marL="0" indent="0" algn="ctr">
              <a:buNone/>
              <a:defRPr sz="2400" b="0" i="0">
                <a:latin typeface="+mn-lt"/>
                <a:ea typeface="Gotham Book" panose="02000604040000020004" pitchFamily="50" charset="0"/>
                <a:cs typeface="Gotham Book" panose="02000604040000020004" pitchFamily="50" charset="0"/>
              </a:defRPr>
            </a:lvl1pPr>
          </a:lstStyle>
          <a:p>
            <a:pPr lvl="0"/>
            <a:r>
              <a:rPr lang="en-US"/>
              <a:t>Click to add text</a:t>
            </a:r>
          </a:p>
        </p:txBody>
      </p:sp>
      <p:sp>
        <p:nvSpPr>
          <p:cNvPr id="17" name="Content Placeholder 10"/>
          <p:cNvSpPr>
            <a:spLocks noGrp="1"/>
          </p:cNvSpPr>
          <p:nvPr>
            <p:ph sz="quarter" idx="11" hasCustomPrompt="1"/>
          </p:nvPr>
        </p:nvSpPr>
        <p:spPr>
          <a:xfrm>
            <a:off x="4376320" y="2164080"/>
            <a:ext cx="3429000" cy="1643694"/>
          </a:xfrm>
          <a:prstGeom prst="rect">
            <a:avLst/>
          </a:prstGeom>
          <a:solidFill>
            <a:schemeClr val="bg2"/>
          </a:solidFill>
        </p:spPr>
        <p:txBody>
          <a:bodyPr lIns="274320" tIns="274320" rIns="274320" bIns="274320" anchor="ctr">
            <a:normAutofit/>
          </a:bodyPr>
          <a:lstStyle>
            <a:lvl1pPr marL="0" indent="0" algn="ctr">
              <a:buNone/>
              <a:defRPr sz="2400" b="0" i="0">
                <a:latin typeface="+mn-lt"/>
                <a:ea typeface="Gotham Book" panose="02000604040000020004" pitchFamily="50" charset="0"/>
                <a:cs typeface="Gotham Book" panose="02000604040000020004" pitchFamily="50" charset="0"/>
              </a:defRPr>
            </a:lvl1pPr>
          </a:lstStyle>
          <a:p>
            <a:pPr lvl="0"/>
            <a:r>
              <a:rPr lang="en-US"/>
              <a:t>Click to add text</a:t>
            </a:r>
          </a:p>
        </p:txBody>
      </p:sp>
      <p:sp>
        <p:nvSpPr>
          <p:cNvPr id="19" name="Content Placeholder 10"/>
          <p:cNvSpPr>
            <a:spLocks noGrp="1"/>
          </p:cNvSpPr>
          <p:nvPr>
            <p:ph sz="quarter" idx="10" hasCustomPrompt="1"/>
          </p:nvPr>
        </p:nvSpPr>
        <p:spPr>
          <a:xfrm>
            <a:off x="701335" y="2164080"/>
            <a:ext cx="3429000" cy="1643694"/>
          </a:xfrm>
          <a:prstGeom prst="rect">
            <a:avLst/>
          </a:prstGeom>
          <a:solidFill>
            <a:schemeClr val="bg2"/>
          </a:solidFill>
        </p:spPr>
        <p:txBody>
          <a:bodyPr lIns="274320" tIns="274320" rIns="274320" bIns="274320" anchor="ctr">
            <a:normAutofit/>
          </a:bodyPr>
          <a:lstStyle>
            <a:lvl1pPr marL="0" indent="0" algn="ctr">
              <a:buNone/>
              <a:defRPr sz="2400" b="0" i="0">
                <a:latin typeface="+mn-lt"/>
                <a:ea typeface="Gotham Book" panose="02000604040000020004" pitchFamily="50" charset="0"/>
                <a:cs typeface="Gotham Book" panose="02000604040000020004" pitchFamily="50" charset="0"/>
              </a:defRPr>
            </a:lvl1pPr>
          </a:lstStyle>
          <a:p>
            <a:pPr lvl="0"/>
            <a:r>
              <a:rPr lang="en-US"/>
              <a:t>Click to add text</a:t>
            </a:r>
          </a:p>
        </p:txBody>
      </p:sp>
      <p:sp>
        <p:nvSpPr>
          <p:cNvPr id="11" name="Title Placeholder 1"/>
          <p:cNvSpPr>
            <a:spLocks noGrp="1"/>
          </p:cNvSpPr>
          <p:nvPr>
            <p:ph type="title" hasCustomPrompt="1"/>
          </p:nvPr>
        </p:nvSpPr>
        <p:spPr>
          <a:xfrm>
            <a:off x="706518" y="588391"/>
            <a:ext cx="10778971" cy="437131"/>
          </a:xfrm>
          <a:prstGeom prst="rect">
            <a:avLst/>
          </a:prstGeom>
        </p:spPr>
        <p:txBody>
          <a:bodyPr vert="horz" lIns="0" tIns="43960" rIns="87919" bIns="43960" rtlCol="0" anchor="t" anchorCtr="0">
            <a:noAutofit/>
          </a:bodyPr>
          <a:lstStyle>
            <a:lvl1pPr algn="ctr">
              <a:defRPr baseline="0">
                <a:latin typeface="+mj-lt"/>
              </a:defRPr>
            </a:lvl1pPr>
          </a:lstStyle>
          <a:p>
            <a:r>
              <a:rPr lang="en-US"/>
              <a:t>Click to Add Slide Title in Title Case</a:t>
            </a:r>
          </a:p>
        </p:txBody>
      </p:sp>
    </p:spTree>
    <p:extLst>
      <p:ext uri="{BB962C8B-B14F-4D97-AF65-F5344CB8AC3E}">
        <p14:creationId xmlns:p14="http://schemas.microsoft.com/office/powerpoint/2010/main" val="40705458"/>
      </p:ext>
    </p:extLst>
  </p:cSld>
  <p:clrMapOvr>
    <a:masterClrMapping/>
  </p:clrMapOvr>
  <p:extLst>
    <p:ext uri="{DCECCB84-F9BA-43D5-87BE-67443E8EF086}">
      <p15:sldGuideLst xmlns:p15="http://schemas.microsoft.com/office/powerpoint/2012/main">
        <p15:guide id="1" orient="horz" pos="1152">
          <p15:clr>
            <a:srgbClr val="FBAE40"/>
          </p15:clr>
        </p15:guide>
        <p15:guide id="2" pos="3840">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Code: Title with Description and Tab">
    <p:bg>
      <p:bgPr>
        <a:solidFill>
          <a:schemeClr val="tx1"/>
        </a:solidFill>
        <a:effectLst/>
      </p:bgPr>
    </p:bg>
    <p:spTree>
      <p:nvGrpSpPr>
        <p:cNvPr id="1" name=""/>
        <p:cNvGrpSpPr/>
        <p:nvPr/>
      </p:nvGrpSpPr>
      <p:grpSpPr>
        <a:xfrm>
          <a:off x="0" y="0"/>
          <a:ext cx="0" cy="0"/>
          <a:chOff x="0" y="0"/>
          <a:chExt cx="0" cy="0"/>
        </a:xfrm>
      </p:grpSpPr>
      <p:sp>
        <p:nvSpPr>
          <p:cNvPr id="4" name="Rectangle 3"/>
          <p:cNvSpPr/>
          <p:nvPr userDrawn="1"/>
        </p:nvSpPr>
        <p:spPr>
          <a:xfrm>
            <a:off x="0" y="2323987"/>
            <a:ext cx="12192000" cy="4534013"/>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t" anchorCtr="0"/>
          <a:lstStyle/>
          <a:p>
            <a:pPr algn="ctr">
              <a:spcBef>
                <a:spcPts val="600"/>
              </a:spcBef>
            </a:pPr>
            <a:endParaRPr lang="en-US" sz="2000">
              <a:solidFill>
                <a:schemeClr val="bg1"/>
              </a:solidFill>
            </a:endParaRPr>
          </a:p>
        </p:txBody>
      </p:sp>
      <p:sp>
        <p:nvSpPr>
          <p:cNvPr id="5" name="Rectangle 4"/>
          <p:cNvSpPr/>
          <p:nvPr userDrawn="1"/>
        </p:nvSpPr>
        <p:spPr>
          <a:xfrm>
            <a:off x="0" y="1828800"/>
            <a:ext cx="4281714" cy="653143"/>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ctr"/>
          <a:lstStyle/>
          <a:p>
            <a:pPr algn="ctr">
              <a:spcBef>
                <a:spcPts val="600"/>
              </a:spcBef>
            </a:pPr>
            <a:endParaRPr lang="en-US" sz="2000">
              <a:solidFill>
                <a:schemeClr val="bg1"/>
              </a:solidFill>
            </a:endParaRPr>
          </a:p>
        </p:txBody>
      </p:sp>
      <p:sp>
        <p:nvSpPr>
          <p:cNvPr id="7" name="Text Placeholder 6"/>
          <p:cNvSpPr>
            <a:spLocks noGrp="1"/>
          </p:cNvSpPr>
          <p:nvPr>
            <p:ph type="body" sz="quarter" idx="10" hasCustomPrompt="1"/>
          </p:nvPr>
        </p:nvSpPr>
        <p:spPr>
          <a:xfrm>
            <a:off x="374904" y="2633472"/>
            <a:ext cx="11436096" cy="3740904"/>
          </a:xfrm>
          <a:prstGeom prst="rect">
            <a:avLst/>
          </a:prstGeom>
        </p:spPr>
        <p:txBody>
          <a:bodyPr anchor="ctr"/>
          <a:lstStyle>
            <a:lvl1pPr marL="0" indent="0">
              <a:buNone/>
              <a:defRPr sz="1800" baseline="0">
                <a:solidFill>
                  <a:schemeClr val="bg1"/>
                </a:solidFill>
                <a:latin typeface="Roboto Mono" pitchFamily="2" charset="0"/>
                <a:ea typeface="Roboto Mono" pitchFamily="2" charset="0"/>
                <a:cs typeface="Consolas" panose="020B0609020204030204" pitchFamily="49" charset="0"/>
              </a:defRPr>
            </a:lvl1pPr>
            <a:lvl2pPr marL="297073" indent="0">
              <a:buNone/>
              <a:defRPr>
                <a:solidFill>
                  <a:schemeClr val="bg1"/>
                </a:solidFill>
                <a:latin typeface="Consolas" panose="020B0609020204030204" pitchFamily="49" charset="0"/>
                <a:cs typeface="Consolas" panose="020B0609020204030204" pitchFamily="49" charset="0"/>
              </a:defRPr>
            </a:lvl2pPr>
            <a:lvl3pPr marL="596174" indent="0">
              <a:buNone/>
              <a:defRPr>
                <a:solidFill>
                  <a:schemeClr val="bg1"/>
                </a:solidFill>
                <a:latin typeface="Consolas" panose="020B0609020204030204" pitchFamily="49" charset="0"/>
                <a:cs typeface="Consolas" panose="020B0609020204030204" pitchFamily="49" charset="0"/>
              </a:defRPr>
            </a:lvl3pPr>
            <a:lvl4pPr marL="883075" indent="0">
              <a:buNone/>
              <a:defRPr>
                <a:solidFill>
                  <a:schemeClr val="bg1"/>
                </a:solidFill>
                <a:latin typeface="Consolas" panose="020B0609020204030204" pitchFamily="49" charset="0"/>
                <a:cs typeface="Consolas" panose="020B0609020204030204" pitchFamily="49" charset="0"/>
              </a:defRPr>
            </a:lvl4pPr>
            <a:lvl5pPr marL="1096720" indent="0">
              <a:buNone/>
              <a:defRPr>
                <a:solidFill>
                  <a:schemeClr val="bg1"/>
                </a:solidFill>
                <a:latin typeface="Consolas" panose="020B0609020204030204" pitchFamily="49" charset="0"/>
                <a:cs typeface="Consolas" panose="020B0609020204030204" pitchFamily="49" charset="0"/>
              </a:defRPr>
            </a:lvl5pPr>
          </a:lstStyle>
          <a:p>
            <a:pPr lvl="0"/>
            <a:r>
              <a:rPr lang="en-US"/>
              <a:t>Click to add code</a:t>
            </a:r>
          </a:p>
        </p:txBody>
      </p:sp>
      <p:sp>
        <p:nvSpPr>
          <p:cNvPr id="6" name="Title Placeholder 1"/>
          <p:cNvSpPr>
            <a:spLocks noGrp="1"/>
          </p:cNvSpPr>
          <p:nvPr>
            <p:ph type="title" hasCustomPrompt="1"/>
          </p:nvPr>
        </p:nvSpPr>
        <p:spPr>
          <a:xfrm>
            <a:off x="706518" y="588391"/>
            <a:ext cx="10778971" cy="437131"/>
          </a:xfrm>
          <a:prstGeom prst="rect">
            <a:avLst/>
          </a:prstGeom>
        </p:spPr>
        <p:txBody>
          <a:bodyPr vert="horz" lIns="0" tIns="43960" rIns="87919" bIns="43960" rtlCol="0" anchor="t" anchorCtr="0">
            <a:noAutofit/>
          </a:bodyPr>
          <a:lstStyle>
            <a:lvl1pPr algn="ctr">
              <a:defRPr baseline="0">
                <a:solidFill>
                  <a:schemeClr val="bg1"/>
                </a:solidFill>
              </a:defRPr>
            </a:lvl1pPr>
          </a:lstStyle>
          <a:p>
            <a:r>
              <a:rPr lang="en-US"/>
              <a:t>Click to Add Slide Title in </a:t>
            </a:r>
            <a:r>
              <a:rPr lang="en-US" err="1"/>
              <a:t>Titlecase</a:t>
            </a:r>
            <a:endParaRPr lang="en-US"/>
          </a:p>
        </p:txBody>
      </p:sp>
      <p:sp>
        <p:nvSpPr>
          <p:cNvPr id="13" name="Text Placeholder 12"/>
          <p:cNvSpPr>
            <a:spLocks noGrp="1"/>
          </p:cNvSpPr>
          <p:nvPr>
            <p:ph type="body" sz="quarter" idx="15" hasCustomPrompt="1"/>
          </p:nvPr>
        </p:nvSpPr>
        <p:spPr>
          <a:xfrm>
            <a:off x="701335" y="1160399"/>
            <a:ext cx="10778972" cy="369553"/>
          </a:xfrm>
          <a:prstGeom prst="rect">
            <a:avLst/>
          </a:prstGeom>
        </p:spPr>
        <p:txBody>
          <a:bodyPr anchor="ctr"/>
          <a:lstStyle>
            <a:lvl1pPr algn="ctr">
              <a:defRPr sz="2200" baseline="0">
                <a:solidFill>
                  <a:schemeClr val="bg1"/>
                </a:solidFill>
                <a:latin typeface="+mj-lt"/>
              </a:defRPr>
            </a:lvl1pPr>
            <a:lvl2pPr algn="ctr">
              <a:defRPr/>
            </a:lvl2pPr>
            <a:lvl3pPr algn="ctr">
              <a:defRPr/>
            </a:lvl3pPr>
            <a:lvl4pPr algn="ctr">
              <a:defRPr/>
            </a:lvl4pPr>
            <a:lvl5pPr algn="ctr">
              <a:defRPr/>
            </a:lvl5pPr>
          </a:lstStyle>
          <a:p>
            <a:pPr lvl="0"/>
            <a:r>
              <a:rPr lang="en-US"/>
              <a:t>Click to add a line of text here if needed</a:t>
            </a:r>
          </a:p>
        </p:txBody>
      </p:sp>
      <p:sp>
        <p:nvSpPr>
          <p:cNvPr id="10" name="Text Placeholder 9"/>
          <p:cNvSpPr>
            <a:spLocks noGrp="1"/>
          </p:cNvSpPr>
          <p:nvPr>
            <p:ph type="body" sz="quarter" idx="17" hasCustomPrompt="1"/>
          </p:nvPr>
        </p:nvSpPr>
        <p:spPr>
          <a:xfrm>
            <a:off x="374904" y="1938053"/>
            <a:ext cx="3696353" cy="447826"/>
          </a:xfrm>
          <a:prstGeom prst="rect">
            <a:avLst/>
          </a:prstGeom>
        </p:spPr>
        <p:txBody>
          <a:bodyPr anchor="ctr"/>
          <a:lstStyle>
            <a:lvl1pPr>
              <a:defRPr sz="1800">
                <a:solidFill>
                  <a:schemeClr val="bg1"/>
                </a:solidFill>
              </a:defRPr>
            </a:lvl1pPr>
          </a:lstStyle>
          <a:p>
            <a:pPr lvl="0"/>
            <a:r>
              <a:rPr lang="en-US"/>
              <a:t>Filename.here</a:t>
            </a:r>
          </a:p>
        </p:txBody>
      </p:sp>
    </p:spTree>
    <p:extLst>
      <p:ext uri="{BB962C8B-B14F-4D97-AF65-F5344CB8AC3E}">
        <p14:creationId xmlns:p14="http://schemas.microsoft.com/office/powerpoint/2010/main" val="345490564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Code: Title with Description and Two Tabbed Sections">
    <p:bg>
      <p:bgPr>
        <a:solidFill>
          <a:schemeClr val="tx1"/>
        </a:solidFill>
        <a:effectLst/>
      </p:bgPr>
    </p:bg>
    <p:spTree>
      <p:nvGrpSpPr>
        <p:cNvPr id="1" name=""/>
        <p:cNvGrpSpPr/>
        <p:nvPr/>
      </p:nvGrpSpPr>
      <p:grpSpPr>
        <a:xfrm>
          <a:off x="0" y="0"/>
          <a:ext cx="0" cy="0"/>
          <a:chOff x="0" y="0"/>
          <a:chExt cx="0" cy="0"/>
        </a:xfrm>
      </p:grpSpPr>
      <p:sp>
        <p:nvSpPr>
          <p:cNvPr id="12" name="Rectangle 11"/>
          <p:cNvSpPr/>
          <p:nvPr userDrawn="1"/>
        </p:nvSpPr>
        <p:spPr>
          <a:xfrm>
            <a:off x="1" y="2323987"/>
            <a:ext cx="5932448" cy="4534013"/>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t" anchorCtr="0"/>
          <a:lstStyle/>
          <a:p>
            <a:pPr algn="ctr">
              <a:spcBef>
                <a:spcPts val="600"/>
              </a:spcBef>
            </a:pPr>
            <a:endParaRPr lang="en-US" sz="2000">
              <a:solidFill>
                <a:schemeClr val="bg1"/>
              </a:solidFill>
            </a:endParaRPr>
          </a:p>
        </p:txBody>
      </p:sp>
      <p:sp>
        <p:nvSpPr>
          <p:cNvPr id="13" name="Rectangle 12"/>
          <p:cNvSpPr/>
          <p:nvPr userDrawn="1"/>
        </p:nvSpPr>
        <p:spPr>
          <a:xfrm>
            <a:off x="0" y="1828800"/>
            <a:ext cx="4281714" cy="653143"/>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ctr"/>
          <a:lstStyle/>
          <a:p>
            <a:pPr algn="ctr">
              <a:spcBef>
                <a:spcPts val="600"/>
              </a:spcBef>
            </a:pPr>
            <a:endParaRPr lang="en-US" sz="2000">
              <a:solidFill>
                <a:schemeClr val="bg1"/>
              </a:solidFill>
            </a:endParaRPr>
          </a:p>
        </p:txBody>
      </p:sp>
      <p:sp>
        <p:nvSpPr>
          <p:cNvPr id="7" name="Text Placeholder 6"/>
          <p:cNvSpPr>
            <a:spLocks noGrp="1"/>
          </p:cNvSpPr>
          <p:nvPr>
            <p:ph type="body" sz="quarter" idx="10" hasCustomPrompt="1"/>
          </p:nvPr>
        </p:nvSpPr>
        <p:spPr>
          <a:xfrm>
            <a:off x="376483" y="2756014"/>
            <a:ext cx="5098766" cy="3618362"/>
          </a:xfrm>
          <a:prstGeom prst="rect">
            <a:avLst/>
          </a:prstGeom>
        </p:spPr>
        <p:txBody>
          <a:bodyPr anchor="ctr"/>
          <a:lstStyle>
            <a:lvl1pPr marL="0" indent="0">
              <a:buNone/>
              <a:defRPr sz="1800" baseline="0">
                <a:solidFill>
                  <a:schemeClr val="bg1"/>
                </a:solidFill>
                <a:latin typeface="Roboto Mono" pitchFamily="2" charset="0"/>
                <a:ea typeface="Roboto Mono" pitchFamily="2" charset="0"/>
                <a:cs typeface="Consolas" panose="020B0609020204030204" pitchFamily="49" charset="0"/>
              </a:defRPr>
            </a:lvl1pPr>
            <a:lvl2pPr marL="297073" indent="0">
              <a:buNone/>
              <a:defRPr>
                <a:solidFill>
                  <a:schemeClr val="bg1"/>
                </a:solidFill>
                <a:latin typeface="Consolas" panose="020B0609020204030204" pitchFamily="49" charset="0"/>
                <a:cs typeface="Consolas" panose="020B0609020204030204" pitchFamily="49" charset="0"/>
              </a:defRPr>
            </a:lvl2pPr>
            <a:lvl3pPr marL="596174" indent="0">
              <a:buNone/>
              <a:defRPr>
                <a:solidFill>
                  <a:schemeClr val="bg1"/>
                </a:solidFill>
                <a:latin typeface="Consolas" panose="020B0609020204030204" pitchFamily="49" charset="0"/>
                <a:cs typeface="Consolas" panose="020B0609020204030204" pitchFamily="49" charset="0"/>
              </a:defRPr>
            </a:lvl3pPr>
            <a:lvl4pPr marL="883075" indent="0">
              <a:buNone/>
              <a:defRPr>
                <a:solidFill>
                  <a:schemeClr val="bg1"/>
                </a:solidFill>
                <a:latin typeface="Consolas" panose="020B0609020204030204" pitchFamily="49" charset="0"/>
                <a:cs typeface="Consolas" panose="020B0609020204030204" pitchFamily="49" charset="0"/>
              </a:defRPr>
            </a:lvl4pPr>
            <a:lvl5pPr marL="1096720" indent="0">
              <a:buNone/>
              <a:defRPr>
                <a:solidFill>
                  <a:schemeClr val="bg1"/>
                </a:solidFill>
                <a:latin typeface="Consolas" panose="020B0609020204030204" pitchFamily="49" charset="0"/>
                <a:cs typeface="Consolas" panose="020B0609020204030204" pitchFamily="49" charset="0"/>
              </a:defRPr>
            </a:lvl5pPr>
          </a:lstStyle>
          <a:p>
            <a:pPr lvl="0"/>
            <a:r>
              <a:rPr lang="en-US"/>
              <a:t>Click to add code</a:t>
            </a:r>
          </a:p>
        </p:txBody>
      </p:sp>
      <p:sp>
        <p:nvSpPr>
          <p:cNvPr id="6" name="Title Placeholder 1"/>
          <p:cNvSpPr>
            <a:spLocks noGrp="1"/>
          </p:cNvSpPr>
          <p:nvPr>
            <p:ph type="title" hasCustomPrompt="1"/>
          </p:nvPr>
        </p:nvSpPr>
        <p:spPr>
          <a:xfrm>
            <a:off x="706518" y="588391"/>
            <a:ext cx="10778971" cy="437131"/>
          </a:xfrm>
          <a:prstGeom prst="rect">
            <a:avLst/>
          </a:prstGeom>
        </p:spPr>
        <p:txBody>
          <a:bodyPr vert="horz" lIns="0" tIns="43960" rIns="87919" bIns="43960" rtlCol="0" anchor="t" anchorCtr="0">
            <a:noAutofit/>
          </a:bodyPr>
          <a:lstStyle>
            <a:lvl1pPr algn="ctr">
              <a:defRPr baseline="0">
                <a:solidFill>
                  <a:schemeClr val="bg1"/>
                </a:solidFill>
              </a:defRPr>
            </a:lvl1pPr>
          </a:lstStyle>
          <a:p>
            <a:r>
              <a:rPr lang="en-US"/>
              <a:t>Click to Add Slide Title in </a:t>
            </a:r>
            <a:r>
              <a:rPr lang="en-US" err="1"/>
              <a:t>Titlecase</a:t>
            </a:r>
            <a:endParaRPr lang="en-US"/>
          </a:p>
        </p:txBody>
      </p:sp>
      <p:sp>
        <p:nvSpPr>
          <p:cNvPr id="17" name="Text Placeholder 12"/>
          <p:cNvSpPr>
            <a:spLocks noGrp="1"/>
          </p:cNvSpPr>
          <p:nvPr>
            <p:ph type="body" sz="quarter" idx="15" hasCustomPrompt="1"/>
          </p:nvPr>
        </p:nvSpPr>
        <p:spPr>
          <a:xfrm>
            <a:off x="701335" y="1160399"/>
            <a:ext cx="10778972" cy="369553"/>
          </a:xfrm>
          <a:prstGeom prst="rect">
            <a:avLst/>
          </a:prstGeom>
        </p:spPr>
        <p:txBody>
          <a:bodyPr anchor="ctr"/>
          <a:lstStyle>
            <a:lvl1pPr algn="ctr">
              <a:defRPr sz="2200" baseline="0">
                <a:solidFill>
                  <a:schemeClr val="bg1"/>
                </a:solidFill>
                <a:latin typeface="+mj-lt"/>
              </a:defRPr>
            </a:lvl1pPr>
            <a:lvl2pPr algn="ctr">
              <a:defRPr/>
            </a:lvl2pPr>
            <a:lvl3pPr algn="ctr">
              <a:defRPr/>
            </a:lvl3pPr>
            <a:lvl4pPr algn="ctr">
              <a:defRPr/>
            </a:lvl4pPr>
            <a:lvl5pPr algn="ctr">
              <a:defRPr/>
            </a:lvl5pPr>
          </a:lstStyle>
          <a:p>
            <a:pPr lvl="0"/>
            <a:r>
              <a:rPr lang="en-US"/>
              <a:t>Click to add a line of text here if needed</a:t>
            </a:r>
          </a:p>
        </p:txBody>
      </p:sp>
      <p:sp>
        <p:nvSpPr>
          <p:cNvPr id="3" name="Text Placeholder 2"/>
          <p:cNvSpPr>
            <a:spLocks noGrp="1"/>
          </p:cNvSpPr>
          <p:nvPr>
            <p:ph type="body" sz="quarter" idx="19" hasCustomPrompt="1"/>
          </p:nvPr>
        </p:nvSpPr>
        <p:spPr>
          <a:xfrm>
            <a:off x="376482" y="1934332"/>
            <a:ext cx="3626557" cy="442077"/>
          </a:xfrm>
          <a:prstGeom prst="rect">
            <a:avLst/>
          </a:prstGeom>
        </p:spPr>
        <p:txBody>
          <a:bodyPr anchor="ctr"/>
          <a:lstStyle>
            <a:lvl1pPr>
              <a:defRPr sz="1800">
                <a:solidFill>
                  <a:schemeClr val="bg1"/>
                </a:solidFill>
              </a:defRPr>
            </a:lvl1pPr>
          </a:lstStyle>
          <a:p>
            <a:pPr lvl="0"/>
            <a:r>
              <a:rPr lang="en-US" err="1"/>
              <a:t>Filename.here</a:t>
            </a:r>
            <a:endParaRPr lang="en-US"/>
          </a:p>
        </p:txBody>
      </p:sp>
      <p:sp>
        <p:nvSpPr>
          <p:cNvPr id="30" name="Rectangle 29"/>
          <p:cNvSpPr/>
          <p:nvPr userDrawn="1"/>
        </p:nvSpPr>
        <p:spPr>
          <a:xfrm>
            <a:off x="6259552" y="2323987"/>
            <a:ext cx="5932448" cy="4534013"/>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t" anchorCtr="0"/>
          <a:lstStyle/>
          <a:p>
            <a:pPr algn="ctr">
              <a:spcBef>
                <a:spcPts val="600"/>
              </a:spcBef>
            </a:pPr>
            <a:endParaRPr lang="en-US" sz="2000">
              <a:solidFill>
                <a:schemeClr val="bg1"/>
              </a:solidFill>
            </a:endParaRPr>
          </a:p>
        </p:txBody>
      </p:sp>
      <p:sp>
        <p:nvSpPr>
          <p:cNvPr id="31" name="Rectangle 30"/>
          <p:cNvSpPr/>
          <p:nvPr userDrawn="1"/>
        </p:nvSpPr>
        <p:spPr>
          <a:xfrm>
            <a:off x="6259551" y="1828800"/>
            <a:ext cx="4281714" cy="653143"/>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ctr"/>
          <a:lstStyle/>
          <a:p>
            <a:pPr algn="ctr">
              <a:spcBef>
                <a:spcPts val="600"/>
              </a:spcBef>
            </a:pPr>
            <a:endParaRPr lang="en-US" sz="2000">
              <a:solidFill>
                <a:schemeClr val="bg1"/>
              </a:solidFill>
            </a:endParaRPr>
          </a:p>
        </p:txBody>
      </p:sp>
      <p:sp>
        <p:nvSpPr>
          <p:cNvPr id="5" name="Text Placeholder 4"/>
          <p:cNvSpPr>
            <a:spLocks noGrp="1"/>
          </p:cNvSpPr>
          <p:nvPr>
            <p:ph type="body" sz="quarter" idx="20" hasCustomPrompt="1"/>
          </p:nvPr>
        </p:nvSpPr>
        <p:spPr>
          <a:xfrm>
            <a:off x="6624320" y="2755900"/>
            <a:ext cx="5212080" cy="3695700"/>
          </a:xfrm>
          <a:prstGeom prst="rect">
            <a:avLst/>
          </a:prstGeom>
        </p:spPr>
        <p:txBody>
          <a:bodyPr anchor="ctr"/>
          <a:lstStyle>
            <a:lvl1pPr>
              <a:defRPr sz="1800">
                <a:solidFill>
                  <a:schemeClr val="bg1"/>
                </a:solidFill>
                <a:latin typeface="Roboto Mono" charset="0"/>
                <a:ea typeface="Roboto Mono" charset="0"/>
                <a:cs typeface="Roboto Mono" charset="0"/>
              </a:defRPr>
            </a:lvl1pPr>
          </a:lstStyle>
          <a:p>
            <a:pPr lvl="0"/>
            <a:r>
              <a:rPr lang="en-US"/>
              <a:t>Click to add code</a:t>
            </a:r>
          </a:p>
        </p:txBody>
      </p:sp>
      <p:sp>
        <p:nvSpPr>
          <p:cNvPr id="9" name="Text Placeholder 8"/>
          <p:cNvSpPr>
            <a:spLocks noGrp="1"/>
          </p:cNvSpPr>
          <p:nvPr>
            <p:ph type="body" sz="quarter" idx="21" hasCustomPrompt="1"/>
          </p:nvPr>
        </p:nvSpPr>
        <p:spPr>
          <a:xfrm>
            <a:off x="6624638" y="1933575"/>
            <a:ext cx="3738562" cy="442913"/>
          </a:xfrm>
          <a:prstGeom prst="rect">
            <a:avLst/>
          </a:prstGeom>
        </p:spPr>
        <p:txBody>
          <a:bodyPr anchor="ctr"/>
          <a:lstStyle>
            <a:lvl1pPr>
              <a:defRPr sz="1800">
                <a:solidFill>
                  <a:schemeClr val="bg1"/>
                </a:solidFill>
              </a:defRPr>
            </a:lvl1pPr>
          </a:lstStyle>
          <a:p>
            <a:pPr lvl="0"/>
            <a:r>
              <a:rPr lang="en-US" err="1"/>
              <a:t>Filename.here</a:t>
            </a:r>
            <a:endParaRPr lang="en-US"/>
          </a:p>
        </p:txBody>
      </p:sp>
    </p:spTree>
    <p:extLst>
      <p:ext uri="{BB962C8B-B14F-4D97-AF65-F5344CB8AC3E}">
        <p14:creationId xmlns:p14="http://schemas.microsoft.com/office/powerpoint/2010/main" val="866920439"/>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Code: Half Page with Tab and Output Section">
    <p:bg>
      <p:bgPr>
        <a:solidFill>
          <a:schemeClr val="tx1"/>
        </a:solidFill>
        <a:effectLst/>
      </p:bgPr>
    </p:bg>
    <p:spTree>
      <p:nvGrpSpPr>
        <p:cNvPr id="1" name=""/>
        <p:cNvGrpSpPr/>
        <p:nvPr/>
      </p:nvGrpSpPr>
      <p:grpSpPr>
        <a:xfrm>
          <a:off x="0" y="0"/>
          <a:ext cx="0" cy="0"/>
          <a:chOff x="0" y="0"/>
          <a:chExt cx="0" cy="0"/>
        </a:xfrm>
      </p:grpSpPr>
      <p:sp>
        <p:nvSpPr>
          <p:cNvPr id="11" name="Rectangle 10"/>
          <p:cNvSpPr/>
          <p:nvPr userDrawn="1"/>
        </p:nvSpPr>
        <p:spPr>
          <a:xfrm>
            <a:off x="7899657" y="2323987"/>
            <a:ext cx="4281714" cy="4534013"/>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t" anchorCtr="0"/>
          <a:lstStyle/>
          <a:p>
            <a:pPr algn="ctr">
              <a:spcBef>
                <a:spcPts val="600"/>
              </a:spcBef>
            </a:pPr>
            <a:endParaRPr lang="en-US" sz="2000">
              <a:solidFill>
                <a:schemeClr val="bg1"/>
              </a:solidFill>
            </a:endParaRPr>
          </a:p>
        </p:txBody>
      </p:sp>
      <p:sp>
        <p:nvSpPr>
          <p:cNvPr id="13" name="Text Placeholder 6"/>
          <p:cNvSpPr>
            <a:spLocks noGrp="1"/>
          </p:cNvSpPr>
          <p:nvPr>
            <p:ph type="body" sz="quarter" idx="11" hasCustomPrompt="1"/>
          </p:nvPr>
        </p:nvSpPr>
        <p:spPr>
          <a:xfrm>
            <a:off x="8600992" y="2615862"/>
            <a:ext cx="3045576" cy="3758514"/>
          </a:xfrm>
          <a:prstGeom prst="rect">
            <a:avLst/>
          </a:prstGeom>
        </p:spPr>
        <p:txBody>
          <a:bodyPr anchor="ctr" anchorCtr="0"/>
          <a:lstStyle>
            <a:lvl1pPr marL="0" indent="0">
              <a:buNone/>
              <a:defRPr sz="1800" baseline="0">
                <a:solidFill>
                  <a:schemeClr val="tx1">
                    <a:lumMod val="75000"/>
                  </a:schemeClr>
                </a:solidFill>
                <a:latin typeface="Roboto Mono" pitchFamily="2" charset="0"/>
                <a:ea typeface="Roboto Mono" pitchFamily="2" charset="0"/>
                <a:cs typeface="Consolas" panose="020B0609020204030204" pitchFamily="49" charset="0"/>
              </a:defRPr>
            </a:lvl1pPr>
            <a:lvl2pPr marL="297073" indent="0">
              <a:buNone/>
              <a:defRPr>
                <a:solidFill>
                  <a:schemeClr val="bg1"/>
                </a:solidFill>
                <a:latin typeface="Consolas" panose="020B0609020204030204" pitchFamily="49" charset="0"/>
                <a:cs typeface="Consolas" panose="020B0609020204030204" pitchFamily="49" charset="0"/>
              </a:defRPr>
            </a:lvl2pPr>
            <a:lvl3pPr marL="596174" indent="0">
              <a:buNone/>
              <a:defRPr>
                <a:solidFill>
                  <a:schemeClr val="bg1"/>
                </a:solidFill>
                <a:latin typeface="Consolas" panose="020B0609020204030204" pitchFamily="49" charset="0"/>
                <a:cs typeface="Consolas" panose="020B0609020204030204" pitchFamily="49" charset="0"/>
              </a:defRPr>
            </a:lvl3pPr>
            <a:lvl4pPr marL="883075" indent="0">
              <a:buNone/>
              <a:defRPr>
                <a:solidFill>
                  <a:schemeClr val="bg1"/>
                </a:solidFill>
                <a:latin typeface="Consolas" panose="020B0609020204030204" pitchFamily="49" charset="0"/>
                <a:cs typeface="Consolas" panose="020B0609020204030204" pitchFamily="49" charset="0"/>
              </a:defRPr>
            </a:lvl4pPr>
            <a:lvl5pPr marL="1096720" indent="0">
              <a:buNone/>
              <a:defRPr>
                <a:solidFill>
                  <a:schemeClr val="bg1"/>
                </a:solidFill>
                <a:latin typeface="Consolas" panose="020B0609020204030204" pitchFamily="49" charset="0"/>
                <a:cs typeface="Consolas" panose="020B0609020204030204" pitchFamily="49" charset="0"/>
              </a:defRPr>
            </a:lvl5pPr>
          </a:lstStyle>
          <a:p>
            <a:pPr lvl="0"/>
            <a:r>
              <a:rPr lang="en-US"/>
              <a:t>Console</a:t>
            </a:r>
          </a:p>
        </p:txBody>
      </p:sp>
      <p:sp>
        <p:nvSpPr>
          <p:cNvPr id="3" name="Rectangle 2"/>
          <p:cNvSpPr/>
          <p:nvPr userDrawn="1"/>
        </p:nvSpPr>
        <p:spPr>
          <a:xfrm>
            <a:off x="-1" y="2323987"/>
            <a:ext cx="7899657" cy="4534013"/>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t" anchorCtr="0"/>
          <a:lstStyle/>
          <a:p>
            <a:pPr algn="ctr">
              <a:spcBef>
                <a:spcPts val="600"/>
              </a:spcBef>
            </a:pPr>
            <a:endParaRPr lang="en-US" sz="2000">
              <a:solidFill>
                <a:schemeClr val="bg1"/>
              </a:solidFill>
            </a:endParaRPr>
          </a:p>
        </p:txBody>
      </p:sp>
      <p:sp>
        <p:nvSpPr>
          <p:cNvPr id="2" name="Rectangle 1"/>
          <p:cNvSpPr/>
          <p:nvPr userDrawn="1"/>
        </p:nvSpPr>
        <p:spPr>
          <a:xfrm>
            <a:off x="0" y="1828800"/>
            <a:ext cx="4281714" cy="653143"/>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ctr"/>
          <a:lstStyle/>
          <a:p>
            <a:pPr algn="ctr">
              <a:spcBef>
                <a:spcPts val="600"/>
              </a:spcBef>
            </a:pPr>
            <a:endParaRPr lang="en-US" sz="2000">
              <a:solidFill>
                <a:schemeClr val="bg1"/>
              </a:solidFill>
            </a:endParaRPr>
          </a:p>
        </p:txBody>
      </p:sp>
      <p:sp>
        <p:nvSpPr>
          <p:cNvPr id="7" name="Text Placeholder 6"/>
          <p:cNvSpPr>
            <a:spLocks noGrp="1"/>
          </p:cNvSpPr>
          <p:nvPr>
            <p:ph type="body" sz="quarter" idx="10" hasCustomPrompt="1"/>
          </p:nvPr>
        </p:nvSpPr>
        <p:spPr>
          <a:xfrm>
            <a:off x="374904" y="2615862"/>
            <a:ext cx="7125929" cy="3758514"/>
          </a:xfrm>
          <a:prstGeom prst="rect">
            <a:avLst/>
          </a:prstGeom>
        </p:spPr>
        <p:txBody>
          <a:bodyPr anchor="ctr" anchorCtr="0"/>
          <a:lstStyle>
            <a:lvl1pPr marL="0" indent="0">
              <a:buNone/>
              <a:defRPr sz="1800" baseline="0">
                <a:solidFill>
                  <a:schemeClr val="bg1">
                    <a:lumMod val="95000"/>
                  </a:schemeClr>
                </a:solidFill>
                <a:latin typeface="Roboto Mono" pitchFamily="2" charset="0"/>
                <a:ea typeface="Roboto Mono" pitchFamily="2" charset="0"/>
                <a:cs typeface="Consolas" panose="020B0609020204030204" pitchFamily="49" charset="0"/>
              </a:defRPr>
            </a:lvl1pPr>
            <a:lvl2pPr marL="297073" indent="0">
              <a:buNone/>
              <a:defRPr>
                <a:solidFill>
                  <a:schemeClr val="bg1"/>
                </a:solidFill>
                <a:latin typeface="Consolas" panose="020B0609020204030204" pitchFamily="49" charset="0"/>
                <a:cs typeface="Consolas" panose="020B0609020204030204" pitchFamily="49" charset="0"/>
              </a:defRPr>
            </a:lvl2pPr>
            <a:lvl3pPr marL="596174" indent="0">
              <a:buNone/>
              <a:defRPr>
                <a:solidFill>
                  <a:schemeClr val="bg1"/>
                </a:solidFill>
                <a:latin typeface="Consolas" panose="020B0609020204030204" pitchFamily="49" charset="0"/>
                <a:cs typeface="Consolas" panose="020B0609020204030204" pitchFamily="49" charset="0"/>
              </a:defRPr>
            </a:lvl3pPr>
            <a:lvl4pPr marL="883075" indent="0">
              <a:buNone/>
              <a:defRPr>
                <a:solidFill>
                  <a:schemeClr val="bg1"/>
                </a:solidFill>
                <a:latin typeface="Consolas" panose="020B0609020204030204" pitchFamily="49" charset="0"/>
                <a:cs typeface="Consolas" panose="020B0609020204030204" pitchFamily="49" charset="0"/>
              </a:defRPr>
            </a:lvl4pPr>
            <a:lvl5pPr marL="1096720" indent="0">
              <a:buNone/>
              <a:defRPr>
                <a:solidFill>
                  <a:schemeClr val="bg1"/>
                </a:solidFill>
                <a:latin typeface="Consolas" panose="020B0609020204030204" pitchFamily="49" charset="0"/>
                <a:cs typeface="Consolas" panose="020B0609020204030204" pitchFamily="49" charset="0"/>
              </a:defRPr>
            </a:lvl5pPr>
          </a:lstStyle>
          <a:p>
            <a:pPr lvl="0"/>
            <a:r>
              <a:rPr lang="en-US"/>
              <a:t>Click to add code</a:t>
            </a:r>
          </a:p>
        </p:txBody>
      </p:sp>
      <p:sp>
        <p:nvSpPr>
          <p:cNvPr id="6" name="Title Placeholder 1"/>
          <p:cNvSpPr>
            <a:spLocks noGrp="1"/>
          </p:cNvSpPr>
          <p:nvPr>
            <p:ph type="title" hasCustomPrompt="1"/>
          </p:nvPr>
        </p:nvSpPr>
        <p:spPr>
          <a:xfrm>
            <a:off x="706518" y="588391"/>
            <a:ext cx="10778971" cy="437131"/>
          </a:xfrm>
          <a:prstGeom prst="rect">
            <a:avLst/>
          </a:prstGeom>
        </p:spPr>
        <p:txBody>
          <a:bodyPr vert="horz" lIns="0" tIns="0" rIns="87919" bIns="0" rtlCol="0" anchor="ctr" anchorCtr="0">
            <a:noAutofit/>
          </a:bodyPr>
          <a:lstStyle>
            <a:lvl1pPr algn="ctr">
              <a:defRPr baseline="0">
                <a:solidFill>
                  <a:schemeClr val="bg1"/>
                </a:solidFill>
              </a:defRPr>
            </a:lvl1pPr>
          </a:lstStyle>
          <a:p>
            <a:r>
              <a:rPr lang="en-US"/>
              <a:t>Code Title-Output</a:t>
            </a:r>
          </a:p>
        </p:txBody>
      </p:sp>
      <p:sp>
        <p:nvSpPr>
          <p:cNvPr id="10" name="Text Placeholder 12"/>
          <p:cNvSpPr>
            <a:spLocks noGrp="1"/>
          </p:cNvSpPr>
          <p:nvPr>
            <p:ph type="body" sz="quarter" idx="15" hasCustomPrompt="1"/>
          </p:nvPr>
        </p:nvSpPr>
        <p:spPr>
          <a:xfrm>
            <a:off x="701335" y="1160399"/>
            <a:ext cx="10778972" cy="369553"/>
          </a:xfrm>
          <a:prstGeom prst="rect">
            <a:avLst/>
          </a:prstGeom>
        </p:spPr>
        <p:txBody>
          <a:bodyPr anchor="ctr"/>
          <a:lstStyle>
            <a:lvl1pPr algn="ctr">
              <a:defRPr sz="2200" baseline="0">
                <a:solidFill>
                  <a:schemeClr val="bg1"/>
                </a:solidFill>
                <a:latin typeface="+mj-lt"/>
              </a:defRPr>
            </a:lvl1pPr>
            <a:lvl2pPr algn="ctr">
              <a:defRPr/>
            </a:lvl2pPr>
            <a:lvl3pPr algn="ctr">
              <a:defRPr/>
            </a:lvl3pPr>
            <a:lvl4pPr algn="ctr">
              <a:defRPr/>
            </a:lvl4pPr>
            <a:lvl5pPr algn="ctr">
              <a:defRPr/>
            </a:lvl5pPr>
          </a:lstStyle>
          <a:p>
            <a:pPr lvl="0"/>
            <a:r>
              <a:rPr lang="en-US"/>
              <a:t>Click to add a line of text here if needed</a:t>
            </a:r>
          </a:p>
        </p:txBody>
      </p:sp>
      <p:sp>
        <p:nvSpPr>
          <p:cNvPr id="5" name="Text Placeholder 4"/>
          <p:cNvSpPr>
            <a:spLocks noGrp="1"/>
          </p:cNvSpPr>
          <p:nvPr>
            <p:ph type="body" idx="17" hasCustomPrompt="1"/>
          </p:nvPr>
        </p:nvSpPr>
        <p:spPr>
          <a:xfrm>
            <a:off x="365758" y="1934332"/>
            <a:ext cx="3606801" cy="442077"/>
          </a:xfrm>
          <a:prstGeom prst="rect">
            <a:avLst/>
          </a:prstGeom>
        </p:spPr>
        <p:txBody>
          <a:bodyPr anchor="ctr"/>
          <a:lstStyle>
            <a:lvl1pPr>
              <a:defRPr sz="1800">
                <a:solidFill>
                  <a:schemeClr val="bg1"/>
                </a:solidFill>
              </a:defRPr>
            </a:lvl1pPr>
          </a:lstStyle>
          <a:p>
            <a:pPr lvl="0"/>
            <a:r>
              <a:rPr lang="en-US"/>
              <a:t>Filename.here</a:t>
            </a:r>
          </a:p>
        </p:txBody>
      </p:sp>
    </p:spTree>
    <p:extLst>
      <p:ext uri="{BB962C8B-B14F-4D97-AF65-F5344CB8AC3E}">
        <p14:creationId xmlns:p14="http://schemas.microsoft.com/office/powerpoint/2010/main" val="182534792"/>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Code: Half Page Title Left and Tab Right">
    <p:bg>
      <p:bgPr>
        <a:solidFill>
          <a:schemeClr val="tx1"/>
        </a:solidFill>
        <a:effectLst/>
      </p:bgPr>
    </p:bg>
    <p:spTree>
      <p:nvGrpSpPr>
        <p:cNvPr id="1" name=""/>
        <p:cNvGrpSpPr/>
        <p:nvPr/>
      </p:nvGrpSpPr>
      <p:grpSpPr>
        <a:xfrm>
          <a:off x="0" y="0"/>
          <a:ext cx="0" cy="0"/>
          <a:chOff x="0" y="0"/>
          <a:chExt cx="0" cy="0"/>
        </a:xfrm>
      </p:grpSpPr>
      <p:sp>
        <p:nvSpPr>
          <p:cNvPr id="11" name="Rectangle 10"/>
          <p:cNvSpPr/>
          <p:nvPr userDrawn="1"/>
        </p:nvSpPr>
        <p:spPr>
          <a:xfrm>
            <a:off x="4460534" y="495187"/>
            <a:ext cx="7731465" cy="6362813"/>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t" anchorCtr="0"/>
          <a:lstStyle/>
          <a:p>
            <a:pPr algn="ctr">
              <a:spcBef>
                <a:spcPts val="600"/>
              </a:spcBef>
            </a:pPr>
            <a:endParaRPr lang="en-US" sz="2000">
              <a:solidFill>
                <a:schemeClr val="bg1"/>
              </a:solidFill>
            </a:endParaRPr>
          </a:p>
        </p:txBody>
      </p:sp>
      <p:sp>
        <p:nvSpPr>
          <p:cNvPr id="12" name="Rectangle 11"/>
          <p:cNvSpPr/>
          <p:nvPr userDrawn="1"/>
        </p:nvSpPr>
        <p:spPr>
          <a:xfrm>
            <a:off x="4460535" y="0"/>
            <a:ext cx="4281714" cy="653143"/>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ctr"/>
          <a:lstStyle/>
          <a:p>
            <a:pPr algn="ctr">
              <a:spcBef>
                <a:spcPts val="600"/>
              </a:spcBef>
            </a:pPr>
            <a:endParaRPr lang="en-US" sz="2000">
              <a:solidFill>
                <a:schemeClr val="bg1"/>
              </a:solidFill>
            </a:endParaRPr>
          </a:p>
        </p:txBody>
      </p:sp>
      <p:sp>
        <p:nvSpPr>
          <p:cNvPr id="13" name="Text Placeholder 6"/>
          <p:cNvSpPr>
            <a:spLocks noGrp="1"/>
          </p:cNvSpPr>
          <p:nvPr>
            <p:ph type="body" sz="quarter" idx="11" hasCustomPrompt="1"/>
          </p:nvPr>
        </p:nvSpPr>
        <p:spPr>
          <a:xfrm>
            <a:off x="4738586" y="787061"/>
            <a:ext cx="7038886" cy="5573397"/>
          </a:xfrm>
          <a:prstGeom prst="rect">
            <a:avLst/>
          </a:prstGeom>
        </p:spPr>
        <p:txBody>
          <a:bodyPr anchor="ctr" anchorCtr="0"/>
          <a:lstStyle>
            <a:lvl1pPr marL="0" indent="0">
              <a:buNone/>
              <a:defRPr sz="1800" baseline="0">
                <a:solidFill>
                  <a:schemeClr val="bg1">
                    <a:lumMod val="95000"/>
                  </a:schemeClr>
                </a:solidFill>
                <a:latin typeface="Roboto Mono" pitchFamily="2" charset="0"/>
                <a:ea typeface="Roboto Mono" pitchFamily="2" charset="0"/>
                <a:cs typeface="Consolas" panose="020B0609020204030204" pitchFamily="49" charset="0"/>
              </a:defRPr>
            </a:lvl1pPr>
            <a:lvl2pPr marL="297073" indent="0">
              <a:buNone/>
              <a:defRPr>
                <a:solidFill>
                  <a:schemeClr val="bg1"/>
                </a:solidFill>
                <a:latin typeface="Consolas" panose="020B0609020204030204" pitchFamily="49" charset="0"/>
                <a:cs typeface="Consolas" panose="020B0609020204030204" pitchFamily="49" charset="0"/>
              </a:defRPr>
            </a:lvl2pPr>
            <a:lvl3pPr marL="596174" indent="0">
              <a:buNone/>
              <a:defRPr>
                <a:solidFill>
                  <a:schemeClr val="bg1"/>
                </a:solidFill>
                <a:latin typeface="Consolas" panose="020B0609020204030204" pitchFamily="49" charset="0"/>
                <a:cs typeface="Consolas" panose="020B0609020204030204" pitchFamily="49" charset="0"/>
              </a:defRPr>
            </a:lvl3pPr>
            <a:lvl4pPr marL="883075" indent="0">
              <a:buNone/>
              <a:defRPr>
                <a:solidFill>
                  <a:schemeClr val="bg1"/>
                </a:solidFill>
                <a:latin typeface="Consolas" panose="020B0609020204030204" pitchFamily="49" charset="0"/>
                <a:cs typeface="Consolas" panose="020B0609020204030204" pitchFamily="49" charset="0"/>
              </a:defRPr>
            </a:lvl4pPr>
            <a:lvl5pPr marL="1096720" indent="0">
              <a:buNone/>
              <a:defRPr>
                <a:solidFill>
                  <a:schemeClr val="bg1"/>
                </a:solidFill>
                <a:latin typeface="Consolas" panose="020B0609020204030204" pitchFamily="49" charset="0"/>
                <a:cs typeface="Consolas" panose="020B0609020204030204" pitchFamily="49" charset="0"/>
              </a:defRPr>
            </a:lvl5pPr>
          </a:lstStyle>
          <a:p>
            <a:pPr lvl="0"/>
            <a:r>
              <a:rPr lang="en-US"/>
              <a:t>Click to add code</a:t>
            </a:r>
          </a:p>
        </p:txBody>
      </p:sp>
      <p:sp>
        <p:nvSpPr>
          <p:cNvPr id="6" name="Title Placeholder 1"/>
          <p:cNvSpPr>
            <a:spLocks noGrp="1"/>
          </p:cNvSpPr>
          <p:nvPr>
            <p:ph type="title" hasCustomPrompt="1"/>
          </p:nvPr>
        </p:nvSpPr>
        <p:spPr>
          <a:xfrm>
            <a:off x="464975" y="3022262"/>
            <a:ext cx="3526453" cy="635338"/>
          </a:xfrm>
          <a:prstGeom prst="rect">
            <a:avLst/>
          </a:prstGeom>
        </p:spPr>
        <p:txBody>
          <a:bodyPr vert="horz" lIns="0" tIns="0" rIns="87919" bIns="0" rtlCol="0" anchor="ctr" anchorCtr="0">
            <a:noAutofit/>
          </a:bodyPr>
          <a:lstStyle>
            <a:lvl1pPr algn="ctr">
              <a:defRPr sz="3000" baseline="0">
                <a:solidFill>
                  <a:schemeClr val="bg1">
                    <a:lumMod val="95000"/>
                  </a:schemeClr>
                </a:solidFill>
              </a:defRPr>
            </a:lvl1pPr>
          </a:lstStyle>
          <a:p>
            <a:r>
              <a:rPr lang="en-US"/>
              <a:t>Code Title Here</a:t>
            </a:r>
          </a:p>
        </p:txBody>
      </p:sp>
      <p:sp>
        <p:nvSpPr>
          <p:cNvPr id="3" name="Text Placeholder 2"/>
          <p:cNvSpPr>
            <a:spLocks noGrp="1"/>
          </p:cNvSpPr>
          <p:nvPr>
            <p:ph type="body" sz="quarter" idx="17" hasCustomPrompt="1"/>
          </p:nvPr>
        </p:nvSpPr>
        <p:spPr>
          <a:xfrm>
            <a:off x="4738688" y="105531"/>
            <a:ext cx="3810952" cy="442077"/>
          </a:xfrm>
          <a:prstGeom prst="rect">
            <a:avLst/>
          </a:prstGeom>
        </p:spPr>
        <p:txBody>
          <a:bodyPr anchor="ctr"/>
          <a:lstStyle>
            <a:lvl1pPr>
              <a:defRPr sz="1800">
                <a:solidFill>
                  <a:schemeClr val="bg1"/>
                </a:solidFill>
              </a:defRPr>
            </a:lvl1pPr>
          </a:lstStyle>
          <a:p>
            <a:pPr lvl="0"/>
            <a:r>
              <a:rPr lang="en-US"/>
              <a:t>Filename.here</a:t>
            </a:r>
          </a:p>
        </p:txBody>
      </p:sp>
    </p:spTree>
    <p:extLst>
      <p:ext uri="{BB962C8B-B14F-4D97-AF65-F5344CB8AC3E}">
        <p14:creationId xmlns:p14="http://schemas.microsoft.com/office/powerpoint/2010/main" val="3470797278"/>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Code: Full Page with Tab">
    <p:bg>
      <p:bgPr>
        <a:solidFill>
          <a:schemeClr val="tx1"/>
        </a:solidFill>
        <a:effectLst/>
      </p:bgPr>
    </p:bg>
    <p:spTree>
      <p:nvGrpSpPr>
        <p:cNvPr id="1" name=""/>
        <p:cNvGrpSpPr/>
        <p:nvPr/>
      </p:nvGrpSpPr>
      <p:grpSpPr>
        <a:xfrm>
          <a:off x="0" y="0"/>
          <a:ext cx="0" cy="0"/>
          <a:chOff x="0" y="0"/>
          <a:chExt cx="0" cy="0"/>
        </a:xfrm>
      </p:grpSpPr>
      <p:sp>
        <p:nvSpPr>
          <p:cNvPr id="3" name="Rectangle 2"/>
          <p:cNvSpPr/>
          <p:nvPr userDrawn="1"/>
        </p:nvSpPr>
        <p:spPr>
          <a:xfrm>
            <a:off x="0" y="495187"/>
            <a:ext cx="12192000" cy="6362813"/>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t" anchorCtr="0"/>
          <a:lstStyle/>
          <a:p>
            <a:pPr algn="ctr">
              <a:spcBef>
                <a:spcPts val="600"/>
              </a:spcBef>
            </a:pPr>
            <a:endParaRPr lang="en-US" sz="2000">
              <a:solidFill>
                <a:schemeClr val="bg1"/>
              </a:solidFill>
            </a:endParaRPr>
          </a:p>
        </p:txBody>
      </p:sp>
      <p:sp>
        <p:nvSpPr>
          <p:cNvPr id="2" name="Rectangle 1"/>
          <p:cNvSpPr/>
          <p:nvPr userDrawn="1"/>
        </p:nvSpPr>
        <p:spPr>
          <a:xfrm>
            <a:off x="0" y="0"/>
            <a:ext cx="4281714" cy="653143"/>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ctr"/>
          <a:lstStyle/>
          <a:p>
            <a:pPr algn="ctr">
              <a:spcBef>
                <a:spcPts val="600"/>
              </a:spcBef>
            </a:pPr>
            <a:endParaRPr lang="en-US" sz="2000">
              <a:solidFill>
                <a:schemeClr val="bg1"/>
              </a:solidFill>
            </a:endParaRPr>
          </a:p>
        </p:txBody>
      </p:sp>
      <p:sp>
        <p:nvSpPr>
          <p:cNvPr id="7" name="Text Placeholder 6"/>
          <p:cNvSpPr>
            <a:spLocks noGrp="1"/>
          </p:cNvSpPr>
          <p:nvPr>
            <p:ph type="body" sz="quarter" idx="10" hasCustomPrompt="1"/>
          </p:nvPr>
        </p:nvSpPr>
        <p:spPr>
          <a:xfrm>
            <a:off x="365760" y="787061"/>
            <a:ext cx="11436096" cy="5699083"/>
          </a:xfrm>
          <a:prstGeom prst="rect">
            <a:avLst/>
          </a:prstGeom>
        </p:spPr>
        <p:txBody>
          <a:bodyPr anchor="ctr" anchorCtr="0"/>
          <a:lstStyle>
            <a:lvl1pPr marL="0" indent="0">
              <a:buNone/>
              <a:defRPr sz="1800" baseline="0">
                <a:solidFill>
                  <a:schemeClr val="bg1">
                    <a:lumMod val="95000"/>
                  </a:schemeClr>
                </a:solidFill>
                <a:latin typeface="Roboto Mono" pitchFamily="2" charset="0"/>
                <a:ea typeface="Roboto Mono" pitchFamily="2" charset="0"/>
                <a:cs typeface="Consolas" panose="020B0609020204030204" pitchFamily="49" charset="0"/>
              </a:defRPr>
            </a:lvl1pPr>
            <a:lvl2pPr marL="297073" indent="0">
              <a:buNone/>
              <a:defRPr>
                <a:solidFill>
                  <a:schemeClr val="bg1"/>
                </a:solidFill>
                <a:latin typeface="Consolas" panose="020B0609020204030204" pitchFamily="49" charset="0"/>
                <a:cs typeface="Consolas" panose="020B0609020204030204" pitchFamily="49" charset="0"/>
              </a:defRPr>
            </a:lvl2pPr>
            <a:lvl3pPr marL="596174" indent="0">
              <a:buNone/>
              <a:defRPr>
                <a:solidFill>
                  <a:schemeClr val="bg1"/>
                </a:solidFill>
                <a:latin typeface="Consolas" panose="020B0609020204030204" pitchFamily="49" charset="0"/>
                <a:cs typeface="Consolas" panose="020B0609020204030204" pitchFamily="49" charset="0"/>
              </a:defRPr>
            </a:lvl3pPr>
            <a:lvl4pPr marL="883075" indent="0">
              <a:buNone/>
              <a:defRPr>
                <a:solidFill>
                  <a:schemeClr val="bg1"/>
                </a:solidFill>
                <a:latin typeface="Consolas" panose="020B0609020204030204" pitchFamily="49" charset="0"/>
                <a:cs typeface="Consolas" panose="020B0609020204030204" pitchFamily="49" charset="0"/>
              </a:defRPr>
            </a:lvl4pPr>
            <a:lvl5pPr marL="1096720" indent="0">
              <a:buNone/>
              <a:defRPr>
                <a:solidFill>
                  <a:schemeClr val="bg1"/>
                </a:solidFill>
                <a:latin typeface="Consolas" panose="020B0609020204030204" pitchFamily="49" charset="0"/>
                <a:cs typeface="Consolas" panose="020B0609020204030204" pitchFamily="49" charset="0"/>
              </a:defRPr>
            </a:lvl5pPr>
          </a:lstStyle>
          <a:p>
            <a:pPr lvl="0"/>
            <a:r>
              <a:rPr lang="en-US"/>
              <a:t>Click to add code</a:t>
            </a:r>
          </a:p>
        </p:txBody>
      </p:sp>
      <p:sp>
        <p:nvSpPr>
          <p:cNvPr id="8" name="Text Placeholder 22"/>
          <p:cNvSpPr>
            <a:spLocks noGrp="1"/>
          </p:cNvSpPr>
          <p:nvPr>
            <p:ph type="body" sz="quarter" idx="13" hasCustomPrompt="1"/>
          </p:nvPr>
        </p:nvSpPr>
        <p:spPr>
          <a:xfrm>
            <a:off x="365760" y="157116"/>
            <a:ext cx="3265547" cy="419592"/>
          </a:xfrm>
          <a:prstGeom prst="rect">
            <a:avLst/>
          </a:prstGeom>
        </p:spPr>
        <p:txBody>
          <a:bodyPr anchor="ctr"/>
          <a:lstStyle>
            <a:lvl1pPr>
              <a:defRPr sz="1600" baseline="0">
                <a:solidFill>
                  <a:schemeClr val="bg1"/>
                </a:solidFill>
                <a:latin typeface="+mn-lt"/>
              </a:defRPr>
            </a:lvl1pPr>
          </a:lstStyle>
          <a:p>
            <a:pPr lvl="0"/>
            <a:r>
              <a:rPr lang="en-US" err="1"/>
              <a:t>Filename.here</a:t>
            </a:r>
            <a:endParaRPr lang="en-US"/>
          </a:p>
        </p:txBody>
      </p:sp>
    </p:spTree>
    <p:extLst>
      <p:ext uri="{BB962C8B-B14F-4D97-AF65-F5344CB8AC3E}">
        <p14:creationId xmlns:p14="http://schemas.microsoft.com/office/powerpoint/2010/main" val="37474116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opic or Category with Large Icon-1">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00311" y="1913447"/>
            <a:ext cx="4572617" cy="1403345"/>
          </a:xfrm>
        </p:spPr>
        <p:txBody>
          <a:bodyPr lIns="91440"/>
          <a:lstStyle>
            <a:lvl1pPr algn="l">
              <a:lnSpc>
                <a:spcPts val="5000"/>
              </a:lnSpc>
              <a:defRPr sz="4000" baseline="0">
                <a:solidFill>
                  <a:schemeClr val="bg1"/>
                </a:solidFill>
              </a:defRPr>
            </a:lvl1pPr>
          </a:lstStyle>
          <a:p>
            <a:r>
              <a:rPr lang="en-US"/>
              <a:t>Topic or Title Introduction</a:t>
            </a:r>
          </a:p>
        </p:txBody>
      </p:sp>
      <p:sp>
        <p:nvSpPr>
          <p:cNvPr id="4" name="Picture Placeholder 3"/>
          <p:cNvSpPr>
            <a:spLocks noGrp="1"/>
          </p:cNvSpPr>
          <p:nvPr>
            <p:ph type="pic" sz="quarter" idx="10" hasCustomPrompt="1"/>
          </p:nvPr>
        </p:nvSpPr>
        <p:spPr>
          <a:xfrm>
            <a:off x="1085850" y="642938"/>
            <a:ext cx="3669602" cy="5572124"/>
          </a:xfrm>
        </p:spPr>
        <p:txBody>
          <a:bodyPr anchor="ctr"/>
          <a:lstStyle>
            <a:lvl1pPr algn="ctr">
              <a:defRPr sz="3200" baseline="0">
                <a:latin typeface="+mj-lt"/>
              </a:defRPr>
            </a:lvl1pPr>
          </a:lstStyle>
          <a:p>
            <a:r>
              <a:rPr lang="en-US"/>
              <a:t>Insert Icon Only</a:t>
            </a:r>
          </a:p>
        </p:txBody>
      </p:sp>
      <p:sp>
        <p:nvSpPr>
          <p:cNvPr id="5" name="Text Placeholder 3"/>
          <p:cNvSpPr>
            <a:spLocks noGrp="1"/>
          </p:cNvSpPr>
          <p:nvPr>
            <p:ph type="body" sz="quarter" idx="27" hasCustomPrompt="1"/>
          </p:nvPr>
        </p:nvSpPr>
        <p:spPr>
          <a:xfrm>
            <a:off x="5900311" y="3653756"/>
            <a:ext cx="4572617" cy="1539466"/>
          </a:xfrm>
        </p:spPr>
        <p:txBody>
          <a:bodyPr lIns="91440" tIns="0" rIns="91440" bIns="0"/>
          <a:lstStyle>
            <a:lvl1pPr marL="0" indent="0" algn="l">
              <a:lnSpc>
                <a:spcPts val="2700"/>
              </a:lnSpc>
              <a:spcBef>
                <a:spcPts val="600"/>
              </a:spcBef>
              <a:buNone/>
              <a:defRPr sz="2000" b="0" i="0" baseline="0">
                <a:solidFill>
                  <a:schemeClr val="bg1"/>
                </a:solidFill>
                <a:latin typeface="Gotham Book" charset="0"/>
                <a:ea typeface="Gotham Book" charset="0"/>
                <a:cs typeface="Gotham Book" charset="0"/>
              </a:defRPr>
            </a:lvl1pPr>
          </a:lstStyle>
          <a:p>
            <a:pPr lvl="0"/>
            <a:r>
              <a:rPr lang="en-US"/>
              <a:t>Add a short bit of description text in this area. This should be a quick intro slide to an idea without a lot of text. Stick to a few sentences.</a:t>
            </a:r>
          </a:p>
        </p:txBody>
      </p:sp>
    </p:spTree>
    <p:extLst>
      <p:ext uri="{BB962C8B-B14F-4D97-AF65-F5344CB8AC3E}">
        <p14:creationId xmlns:p14="http://schemas.microsoft.com/office/powerpoint/2010/main" val="1586438130"/>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Code: Dark Full Page with Title and Description">
    <p:bg>
      <p:bgPr>
        <a:solidFill>
          <a:schemeClr val="bg2">
            <a:lumMod val="10000"/>
          </a:schemeClr>
        </a:solidFill>
        <a:effectLst/>
      </p:bgPr>
    </p:bg>
    <p:spTree>
      <p:nvGrpSpPr>
        <p:cNvPr id="1" name=""/>
        <p:cNvGrpSpPr/>
        <p:nvPr/>
      </p:nvGrpSpPr>
      <p:grpSpPr>
        <a:xfrm>
          <a:off x="0" y="0"/>
          <a:ext cx="0" cy="0"/>
          <a:chOff x="0" y="0"/>
          <a:chExt cx="0" cy="0"/>
        </a:xfrm>
      </p:grpSpPr>
      <p:sp>
        <p:nvSpPr>
          <p:cNvPr id="6" name="Text Placeholder 6"/>
          <p:cNvSpPr>
            <a:spLocks noGrp="1"/>
          </p:cNvSpPr>
          <p:nvPr>
            <p:ph type="body" sz="quarter" idx="10" hasCustomPrompt="1"/>
          </p:nvPr>
        </p:nvSpPr>
        <p:spPr>
          <a:xfrm>
            <a:off x="374904" y="1458410"/>
            <a:ext cx="11414760" cy="4915966"/>
          </a:xfrm>
          <a:prstGeom prst="rect">
            <a:avLst/>
          </a:prstGeom>
        </p:spPr>
        <p:txBody>
          <a:bodyPr anchor="ctr"/>
          <a:lstStyle>
            <a:lvl1pPr marL="0" indent="0">
              <a:buNone/>
              <a:defRPr sz="1800" baseline="0">
                <a:solidFill>
                  <a:schemeClr val="bg1"/>
                </a:solidFill>
                <a:latin typeface="Roboto Mono" pitchFamily="2" charset="0"/>
                <a:ea typeface="Roboto Mono" pitchFamily="2" charset="0"/>
                <a:cs typeface="Consolas" panose="020B0609020204030204" pitchFamily="49" charset="0"/>
              </a:defRPr>
            </a:lvl1pPr>
            <a:lvl2pPr marL="297073" indent="0">
              <a:buNone/>
              <a:defRPr>
                <a:solidFill>
                  <a:schemeClr val="bg1"/>
                </a:solidFill>
                <a:latin typeface="Consolas" panose="020B0609020204030204" pitchFamily="49" charset="0"/>
                <a:cs typeface="Consolas" panose="020B0609020204030204" pitchFamily="49" charset="0"/>
              </a:defRPr>
            </a:lvl2pPr>
            <a:lvl3pPr marL="596174" indent="0">
              <a:buNone/>
              <a:defRPr>
                <a:solidFill>
                  <a:schemeClr val="bg1"/>
                </a:solidFill>
                <a:latin typeface="Consolas" panose="020B0609020204030204" pitchFamily="49" charset="0"/>
                <a:cs typeface="Consolas" panose="020B0609020204030204" pitchFamily="49" charset="0"/>
              </a:defRPr>
            </a:lvl3pPr>
            <a:lvl4pPr marL="883075" indent="0">
              <a:buNone/>
              <a:defRPr>
                <a:solidFill>
                  <a:schemeClr val="bg1"/>
                </a:solidFill>
                <a:latin typeface="Consolas" panose="020B0609020204030204" pitchFamily="49" charset="0"/>
                <a:cs typeface="Consolas" panose="020B0609020204030204" pitchFamily="49" charset="0"/>
              </a:defRPr>
            </a:lvl4pPr>
            <a:lvl5pPr marL="1096720" indent="0">
              <a:buNone/>
              <a:defRPr>
                <a:solidFill>
                  <a:schemeClr val="bg1"/>
                </a:solidFill>
                <a:latin typeface="Consolas" panose="020B0609020204030204" pitchFamily="49" charset="0"/>
                <a:cs typeface="Consolas" panose="020B0609020204030204" pitchFamily="49" charset="0"/>
              </a:defRPr>
            </a:lvl5pPr>
          </a:lstStyle>
          <a:p>
            <a:pPr lvl="0"/>
            <a:r>
              <a:rPr lang="en-US"/>
              <a:t>Click to add code</a:t>
            </a:r>
          </a:p>
        </p:txBody>
      </p:sp>
      <p:sp>
        <p:nvSpPr>
          <p:cNvPr id="5" name="Title Placeholder 1"/>
          <p:cNvSpPr>
            <a:spLocks noGrp="1"/>
          </p:cNvSpPr>
          <p:nvPr>
            <p:ph type="title" hasCustomPrompt="1"/>
          </p:nvPr>
        </p:nvSpPr>
        <p:spPr>
          <a:xfrm>
            <a:off x="374904" y="377071"/>
            <a:ext cx="11414760" cy="437131"/>
          </a:xfrm>
          <a:prstGeom prst="rect">
            <a:avLst/>
          </a:prstGeom>
        </p:spPr>
        <p:txBody>
          <a:bodyPr vert="horz" lIns="0" tIns="0" rIns="87919" bIns="0" rtlCol="0" anchor="ctr" anchorCtr="0">
            <a:noAutofit/>
          </a:bodyPr>
          <a:lstStyle>
            <a:lvl1pPr algn="ctr">
              <a:defRPr baseline="0">
                <a:solidFill>
                  <a:schemeClr val="bg1"/>
                </a:solidFill>
              </a:defRPr>
            </a:lvl1pPr>
          </a:lstStyle>
          <a:p>
            <a:r>
              <a:rPr lang="en-US"/>
              <a:t>Code Title-Output</a:t>
            </a:r>
          </a:p>
        </p:txBody>
      </p:sp>
      <p:sp>
        <p:nvSpPr>
          <p:cNvPr id="8" name="Text Placeholder 12"/>
          <p:cNvSpPr>
            <a:spLocks noGrp="1"/>
          </p:cNvSpPr>
          <p:nvPr>
            <p:ph type="body" sz="quarter" idx="15" hasCustomPrompt="1"/>
          </p:nvPr>
        </p:nvSpPr>
        <p:spPr>
          <a:xfrm>
            <a:off x="374904" y="914953"/>
            <a:ext cx="11414759" cy="369553"/>
          </a:xfrm>
          <a:prstGeom prst="rect">
            <a:avLst/>
          </a:prstGeom>
        </p:spPr>
        <p:txBody>
          <a:bodyPr anchor="ctr"/>
          <a:lstStyle>
            <a:lvl1pPr algn="ctr">
              <a:defRPr sz="2200" baseline="0">
                <a:solidFill>
                  <a:schemeClr val="bg1"/>
                </a:solidFill>
                <a:latin typeface="+mj-lt"/>
              </a:defRPr>
            </a:lvl1pPr>
            <a:lvl2pPr algn="ctr">
              <a:defRPr/>
            </a:lvl2pPr>
            <a:lvl3pPr algn="ctr">
              <a:defRPr/>
            </a:lvl3pPr>
            <a:lvl4pPr algn="ctr">
              <a:defRPr/>
            </a:lvl4pPr>
            <a:lvl5pPr algn="ctr">
              <a:defRPr/>
            </a:lvl5pPr>
          </a:lstStyle>
          <a:p>
            <a:pPr lvl="0"/>
            <a:r>
              <a:rPr lang="en-US"/>
              <a:t>Click to add a line of text here if needed</a:t>
            </a:r>
          </a:p>
        </p:txBody>
      </p:sp>
    </p:spTree>
    <p:extLst>
      <p:ext uri="{BB962C8B-B14F-4D97-AF65-F5344CB8AC3E}">
        <p14:creationId xmlns:p14="http://schemas.microsoft.com/office/powerpoint/2010/main" val="1836164204"/>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Code: Title Half Page with Tab and Output">
    <p:bg>
      <p:bgPr>
        <a:solidFill>
          <a:srgbClr val="404040"/>
        </a:solidFill>
        <a:effectLst/>
      </p:bgPr>
    </p:bg>
    <p:spTree>
      <p:nvGrpSpPr>
        <p:cNvPr id="1" name=""/>
        <p:cNvGrpSpPr/>
        <p:nvPr/>
      </p:nvGrpSpPr>
      <p:grpSpPr>
        <a:xfrm>
          <a:off x="0" y="0"/>
          <a:ext cx="0" cy="0"/>
          <a:chOff x="0" y="0"/>
          <a:chExt cx="0" cy="0"/>
        </a:xfrm>
      </p:grpSpPr>
      <p:sp>
        <p:nvSpPr>
          <p:cNvPr id="5" name="Rectangle 4"/>
          <p:cNvSpPr/>
          <p:nvPr userDrawn="1"/>
        </p:nvSpPr>
        <p:spPr>
          <a:xfrm>
            <a:off x="0" y="4642811"/>
            <a:ext cx="12192000" cy="2215187"/>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ctr"/>
          <a:lstStyle/>
          <a:p>
            <a:pPr algn="ctr">
              <a:spcBef>
                <a:spcPts val="600"/>
              </a:spcBef>
            </a:pPr>
            <a:endParaRPr lang="en-US" sz="2000">
              <a:solidFill>
                <a:schemeClr val="bg1"/>
              </a:solidFill>
            </a:endParaRPr>
          </a:p>
        </p:txBody>
      </p:sp>
      <p:sp>
        <p:nvSpPr>
          <p:cNvPr id="3" name="Rectangle 2"/>
          <p:cNvSpPr/>
          <p:nvPr userDrawn="1"/>
        </p:nvSpPr>
        <p:spPr>
          <a:xfrm>
            <a:off x="0" y="2149450"/>
            <a:ext cx="12192000" cy="2609111"/>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t" anchorCtr="0"/>
          <a:lstStyle/>
          <a:p>
            <a:pPr algn="ctr">
              <a:spcBef>
                <a:spcPts val="600"/>
              </a:spcBef>
            </a:pPr>
            <a:endParaRPr lang="en-US" sz="2000">
              <a:solidFill>
                <a:schemeClr val="bg1"/>
              </a:solidFill>
            </a:endParaRPr>
          </a:p>
        </p:txBody>
      </p:sp>
      <p:sp>
        <p:nvSpPr>
          <p:cNvPr id="2" name="Rectangle 1"/>
          <p:cNvSpPr/>
          <p:nvPr userDrawn="1"/>
        </p:nvSpPr>
        <p:spPr>
          <a:xfrm>
            <a:off x="0" y="1654263"/>
            <a:ext cx="3980329" cy="653143"/>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ctr"/>
          <a:lstStyle/>
          <a:p>
            <a:pPr algn="ctr">
              <a:spcBef>
                <a:spcPts val="600"/>
              </a:spcBef>
            </a:pPr>
            <a:endParaRPr lang="en-US" sz="2000">
              <a:solidFill>
                <a:schemeClr val="bg1"/>
              </a:solidFill>
            </a:endParaRPr>
          </a:p>
        </p:txBody>
      </p:sp>
      <p:sp>
        <p:nvSpPr>
          <p:cNvPr id="7" name="Text Placeholder 6"/>
          <p:cNvSpPr>
            <a:spLocks noGrp="1"/>
          </p:cNvSpPr>
          <p:nvPr>
            <p:ph type="body" sz="quarter" idx="10" hasCustomPrompt="1"/>
          </p:nvPr>
        </p:nvSpPr>
        <p:spPr>
          <a:xfrm>
            <a:off x="374904" y="2441325"/>
            <a:ext cx="11402568" cy="2014928"/>
          </a:xfrm>
          <a:prstGeom prst="rect">
            <a:avLst/>
          </a:prstGeom>
        </p:spPr>
        <p:txBody>
          <a:bodyPr anchor="ctr" anchorCtr="0"/>
          <a:lstStyle>
            <a:lvl1pPr marL="0" indent="0">
              <a:buNone/>
              <a:defRPr sz="1800" baseline="0">
                <a:solidFill>
                  <a:schemeClr val="bg1">
                    <a:lumMod val="95000"/>
                  </a:schemeClr>
                </a:solidFill>
                <a:latin typeface="Roboto Mono" pitchFamily="2" charset="0"/>
                <a:ea typeface="Roboto Mono" pitchFamily="2" charset="0"/>
                <a:cs typeface="Consolas" panose="020B0609020204030204" pitchFamily="49" charset="0"/>
              </a:defRPr>
            </a:lvl1pPr>
            <a:lvl2pPr marL="297073" indent="0">
              <a:buNone/>
              <a:defRPr>
                <a:solidFill>
                  <a:schemeClr val="bg1"/>
                </a:solidFill>
                <a:latin typeface="Consolas" panose="020B0609020204030204" pitchFamily="49" charset="0"/>
                <a:cs typeface="Consolas" panose="020B0609020204030204" pitchFamily="49" charset="0"/>
              </a:defRPr>
            </a:lvl2pPr>
            <a:lvl3pPr marL="596174" indent="0">
              <a:buNone/>
              <a:defRPr>
                <a:solidFill>
                  <a:schemeClr val="bg1"/>
                </a:solidFill>
                <a:latin typeface="Consolas" panose="020B0609020204030204" pitchFamily="49" charset="0"/>
                <a:cs typeface="Consolas" panose="020B0609020204030204" pitchFamily="49" charset="0"/>
              </a:defRPr>
            </a:lvl3pPr>
            <a:lvl4pPr marL="883075" indent="0">
              <a:buNone/>
              <a:defRPr>
                <a:solidFill>
                  <a:schemeClr val="bg1"/>
                </a:solidFill>
                <a:latin typeface="Consolas" panose="020B0609020204030204" pitchFamily="49" charset="0"/>
                <a:cs typeface="Consolas" panose="020B0609020204030204" pitchFamily="49" charset="0"/>
              </a:defRPr>
            </a:lvl4pPr>
            <a:lvl5pPr marL="1096720" indent="0">
              <a:buNone/>
              <a:defRPr>
                <a:solidFill>
                  <a:schemeClr val="bg1"/>
                </a:solidFill>
                <a:latin typeface="Consolas" panose="020B0609020204030204" pitchFamily="49" charset="0"/>
                <a:cs typeface="Consolas" panose="020B0609020204030204" pitchFamily="49" charset="0"/>
              </a:defRPr>
            </a:lvl5pPr>
          </a:lstStyle>
          <a:p>
            <a:pPr lvl="0"/>
            <a:r>
              <a:rPr lang="en-US"/>
              <a:t>Click to add code</a:t>
            </a:r>
          </a:p>
        </p:txBody>
      </p:sp>
      <p:sp>
        <p:nvSpPr>
          <p:cNvPr id="6" name="Title Placeholder 1"/>
          <p:cNvSpPr>
            <a:spLocks noGrp="1"/>
          </p:cNvSpPr>
          <p:nvPr>
            <p:ph type="title" hasCustomPrompt="1"/>
          </p:nvPr>
        </p:nvSpPr>
        <p:spPr>
          <a:xfrm>
            <a:off x="380088" y="588391"/>
            <a:ext cx="11317222" cy="437131"/>
          </a:xfrm>
          <a:prstGeom prst="rect">
            <a:avLst/>
          </a:prstGeom>
        </p:spPr>
        <p:txBody>
          <a:bodyPr vert="horz" lIns="0" tIns="0" rIns="87919" bIns="0" rtlCol="0" anchor="ctr" anchorCtr="0">
            <a:noAutofit/>
          </a:bodyPr>
          <a:lstStyle>
            <a:lvl1pPr algn="ctr">
              <a:defRPr baseline="0">
                <a:solidFill>
                  <a:schemeClr val="bg1"/>
                </a:solidFill>
              </a:defRPr>
            </a:lvl1pPr>
          </a:lstStyle>
          <a:p>
            <a:r>
              <a:rPr lang="en-US"/>
              <a:t>Code Title Half Page-Output</a:t>
            </a:r>
          </a:p>
        </p:txBody>
      </p:sp>
      <p:sp>
        <p:nvSpPr>
          <p:cNvPr id="11" name="Text Placeholder 6"/>
          <p:cNvSpPr>
            <a:spLocks noGrp="1"/>
          </p:cNvSpPr>
          <p:nvPr>
            <p:ph type="body" sz="quarter" idx="11" hasCustomPrompt="1"/>
          </p:nvPr>
        </p:nvSpPr>
        <p:spPr>
          <a:xfrm>
            <a:off x="374904" y="5124351"/>
            <a:ext cx="11402568" cy="1367856"/>
          </a:xfrm>
          <a:prstGeom prst="rect">
            <a:avLst/>
          </a:prstGeom>
        </p:spPr>
        <p:txBody>
          <a:bodyPr anchor="t" anchorCtr="0"/>
          <a:lstStyle>
            <a:lvl1pPr marL="0" indent="0">
              <a:buNone/>
              <a:defRPr sz="1800" baseline="0">
                <a:solidFill>
                  <a:schemeClr val="tx1">
                    <a:lumMod val="75000"/>
                  </a:schemeClr>
                </a:solidFill>
                <a:latin typeface="Roboto Mono" pitchFamily="2" charset="0"/>
                <a:ea typeface="Roboto Mono" pitchFamily="2" charset="0"/>
                <a:cs typeface="Consolas" panose="020B0609020204030204" pitchFamily="49" charset="0"/>
              </a:defRPr>
            </a:lvl1pPr>
            <a:lvl2pPr marL="297073" indent="0">
              <a:buNone/>
              <a:defRPr>
                <a:solidFill>
                  <a:schemeClr val="bg1"/>
                </a:solidFill>
                <a:latin typeface="Consolas" panose="020B0609020204030204" pitchFamily="49" charset="0"/>
                <a:cs typeface="Consolas" panose="020B0609020204030204" pitchFamily="49" charset="0"/>
              </a:defRPr>
            </a:lvl2pPr>
            <a:lvl3pPr marL="596174" indent="0">
              <a:buNone/>
              <a:defRPr>
                <a:solidFill>
                  <a:schemeClr val="bg1"/>
                </a:solidFill>
                <a:latin typeface="Consolas" panose="020B0609020204030204" pitchFamily="49" charset="0"/>
                <a:cs typeface="Consolas" panose="020B0609020204030204" pitchFamily="49" charset="0"/>
              </a:defRPr>
            </a:lvl3pPr>
            <a:lvl4pPr marL="883075" indent="0">
              <a:buNone/>
              <a:defRPr>
                <a:solidFill>
                  <a:schemeClr val="bg1"/>
                </a:solidFill>
                <a:latin typeface="Consolas" panose="020B0609020204030204" pitchFamily="49" charset="0"/>
                <a:cs typeface="Consolas" panose="020B0609020204030204" pitchFamily="49" charset="0"/>
              </a:defRPr>
            </a:lvl4pPr>
            <a:lvl5pPr marL="1096720" indent="0">
              <a:buNone/>
              <a:defRPr>
                <a:solidFill>
                  <a:schemeClr val="bg1"/>
                </a:solidFill>
                <a:latin typeface="Consolas" panose="020B0609020204030204" pitchFamily="49" charset="0"/>
                <a:cs typeface="Consolas" panose="020B0609020204030204" pitchFamily="49" charset="0"/>
              </a:defRPr>
            </a:lvl5pPr>
          </a:lstStyle>
          <a:p>
            <a:pPr lvl="0"/>
            <a:r>
              <a:rPr lang="en-US"/>
              <a:t>Code output or other items</a:t>
            </a:r>
          </a:p>
        </p:txBody>
      </p:sp>
      <p:sp>
        <p:nvSpPr>
          <p:cNvPr id="12" name="Text Placeholder 22"/>
          <p:cNvSpPr>
            <a:spLocks noGrp="1"/>
          </p:cNvSpPr>
          <p:nvPr>
            <p:ph type="body" sz="quarter" idx="14" hasCustomPrompt="1"/>
          </p:nvPr>
        </p:nvSpPr>
        <p:spPr>
          <a:xfrm>
            <a:off x="365760" y="1811782"/>
            <a:ext cx="2915924" cy="419592"/>
          </a:xfrm>
          <a:prstGeom prst="rect">
            <a:avLst/>
          </a:prstGeom>
        </p:spPr>
        <p:txBody>
          <a:bodyPr anchor="ctr"/>
          <a:lstStyle>
            <a:lvl1pPr>
              <a:defRPr sz="1600" baseline="0">
                <a:solidFill>
                  <a:schemeClr val="bg1"/>
                </a:solidFill>
                <a:latin typeface="+mn-lt"/>
              </a:defRPr>
            </a:lvl1pPr>
          </a:lstStyle>
          <a:p>
            <a:pPr lvl="0"/>
            <a:r>
              <a:rPr lang="en-US"/>
              <a:t>Click to add file name</a:t>
            </a:r>
          </a:p>
        </p:txBody>
      </p:sp>
      <p:sp>
        <p:nvSpPr>
          <p:cNvPr id="10" name="Text Placeholder 12"/>
          <p:cNvSpPr>
            <a:spLocks noGrp="1"/>
          </p:cNvSpPr>
          <p:nvPr>
            <p:ph type="body" sz="quarter" idx="15" hasCustomPrompt="1"/>
          </p:nvPr>
        </p:nvSpPr>
        <p:spPr>
          <a:xfrm>
            <a:off x="374904" y="1160399"/>
            <a:ext cx="11322406" cy="369553"/>
          </a:xfrm>
          <a:prstGeom prst="rect">
            <a:avLst/>
          </a:prstGeom>
        </p:spPr>
        <p:txBody>
          <a:bodyPr anchor="ctr"/>
          <a:lstStyle>
            <a:lvl1pPr algn="ctr">
              <a:defRPr sz="2200" baseline="0">
                <a:solidFill>
                  <a:schemeClr val="bg1"/>
                </a:solidFill>
                <a:latin typeface="+mj-lt"/>
              </a:defRPr>
            </a:lvl1pPr>
            <a:lvl2pPr algn="ctr">
              <a:defRPr/>
            </a:lvl2pPr>
            <a:lvl3pPr algn="ctr">
              <a:defRPr/>
            </a:lvl3pPr>
            <a:lvl4pPr algn="ctr">
              <a:defRPr/>
            </a:lvl4pPr>
            <a:lvl5pPr algn="ctr">
              <a:defRPr/>
            </a:lvl5pPr>
          </a:lstStyle>
          <a:p>
            <a:pPr lvl="0"/>
            <a:r>
              <a:rPr lang="en-US"/>
              <a:t>Click to add a line of text here if needed</a:t>
            </a:r>
          </a:p>
        </p:txBody>
      </p:sp>
    </p:spTree>
    <p:extLst>
      <p:ext uri="{BB962C8B-B14F-4D97-AF65-F5344CB8AC3E}">
        <p14:creationId xmlns:p14="http://schemas.microsoft.com/office/powerpoint/2010/main" val="1670953101"/>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Code: Dark Half Page Horizontal">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1"/>
            <a:ext cx="12192000" cy="3888257"/>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err="1">
              <a:solidFill>
                <a:schemeClr val="bg1"/>
              </a:solidFill>
              <a:latin typeface="Gotham Medium" panose="02000604030000020004" pitchFamily="50" charset="0"/>
            </a:endParaRPr>
          </a:p>
        </p:txBody>
      </p:sp>
      <p:sp>
        <p:nvSpPr>
          <p:cNvPr id="7" name="Text Placeholder 6"/>
          <p:cNvSpPr>
            <a:spLocks noGrp="1"/>
          </p:cNvSpPr>
          <p:nvPr>
            <p:ph type="body" sz="quarter" idx="10" hasCustomPrompt="1"/>
          </p:nvPr>
        </p:nvSpPr>
        <p:spPr>
          <a:xfrm>
            <a:off x="374904" y="560173"/>
            <a:ext cx="11390376" cy="3039761"/>
          </a:xfrm>
          <a:prstGeom prst="rect">
            <a:avLst/>
          </a:prstGeom>
        </p:spPr>
        <p:txBody>
          <a:bodyPr anchor="b"/>
          <a:lstStyle>
            <a:lvl1pPr marL="0" indent="0">
              <a:buNone/>
              <a:defRPr sz="1800" baseline="0">
                <a:solidFill>
                  <a:schemeClr val="bg1"/>
                </a:solidFill>
                <a:latin typeface="Roboto Mono" pitchFamily="2" charset="0"/>
                <a:ea typeface="Roboto Mono" pitchFamily="2" charset="0"/>
                <a:cs typeface="Consolas" panose="020B0609020204030204" pitchFamily="49" charset="0"/>
              </a:defRPr>
            </a:lvl1pPr>
            <a:lvl2pPr marL="297073" indent="0">
              <a:buNone/>
              <a:defRPr>
                <a:solidFill>
                  <a:schemeClr val="bg1"/>
                </a:solidFill>
                <a:latin typeface="Consolas" panose="020B0609020204030204" pitchFamily="49" charset="0"/>
                <a:cs typeface="Consolas" panose="020B0609020204030204" pitchFamily="49" charset="0"/>
              </a:defRPr>
            </a:lvl2pPr>
            <a:lvl3pPr marL="596174" indent="0">
              <a:buNone/>
              <a:defRPr>
                <a:solidFill>
                  <a:schemeClr val="bg1"/>
                </a:solidFill>
                <a:latin typeface="Consolas" panose="020B0609020204030204" pitchFamily="49" charset="0"/>
                <a:cs typeface="Consolas" panose="020B0609020204030204" pitchFamily="49" charset="0"/>
              </a:defRPr>
            </a:lvl3pPr>
            <a:lvl4pPr marL="883075" indent="0">
              <a:buNone/>
              <a:defRPr>
                <a:solidFill>
                  <a:schemeClr val="bg1"/>
                </a:solidFill>
                <a:latin typeface="Consolas" panose="020B0609020204030204" pitchFamily="49" charset="0"/>
                <a:cs typeface="Consolas" panose="020B0609020204030204" pitchFamily="49" charset="0"/>
              </a:defRPr>
            </a:lvl4pPr>
            <a:lvl5pPr marL="1096720" indent="0">
              <a:buNone/>
              <a:defRPr>
                <a:solidFill>
                  <a:schemeClr val="bg1"/>
                </a:solidFill>
                <a:latin typeface="Consolas" panose="020B0609020204030204" pitchFamily="49" charset="0"/>
                <a:cs typeface="Consolas" panose="020B0609020204030204" pitchFamily="49" charset="0"/>
              </a:defRPr>
            </a:lvl5pPr>
          </a:lstStyle>
          <a:p>
            <a:pPr lvl="0"/>
            <a:r>
              <a:rPr lang="en-US"/>
              <a:t>Click to add code</a:t>
            </a:r>
          </a:p>
        </p:txBody>
      </p:sp>
      <p:sp>
        <p:nvSpPr>
          <p:cNvPr id="8" name="Title 1"/>
          <p:cNvSpPr>
            <a:spLocks noGrp="1"/>
          </p:cNvSpPr>
          <p:nvPr>
            <p:ph type="title" hasCustomPrompt="1"/>
          </p:nvPr>
        </p:nvSpPr>
        <p:spPr>
          <a:xfrm>
            <a:off x="374904" y="4094207"/>
            <a:ext cx="11390376" cy="437131"/>
          </a:xfrm>
        </p:spPr>
        <p:txBody>
          <a:bodyPr/>
          <a:lstStyle>
            <a:lvl1pPr algn="l">
              <a:defRPr>
                <a:latin typeface="+mj-lt"/>
              </a:defRPr>
            </a:lvl1pPr>
          </a:lstStyle>
          <a:p>
            <a:r>
              <a:rPr lang="en-US"/>
              <a:t>Click to Add Slide Title in </a:t>
            </a:r>
            <a:r>
              <a:rPr lang="en-US" err="1"/>
              <a:t>Titlecase</a:t>
            </a:r>
            <a:endParaRPr lang="en-US"/>
          </a:p>
        </p:txBody>
      </p:sp>
      <p:sp>
        <p:nvSpPr>
          <p:cNvPr id="10" name="Content Placeholder 11"/>
          <p:cNvSpPr>
            <a:spLocks noGrp="1"/>
          </p:cNvSpPr>
          <p:nvPr>
            <p:ph sz="quarter" idx="12" hasCustomPrompt="1"/>
          </p:nvPr>
        </p:nvSpPr>
        <p:spPr>
          <a:xfrm>
            <a:off x="374904" y="4737287"/>
            <a:ext cx="11390376" cy="1835981"/>
          </a:xfrm>
          <a:prstGeom prst="rect">
            <a:avLst/>
          </a:prstGeom>
        </p:spPr>
        <p:txBody>
          <a:bodyPr anchor="t"/>
          <a:lstStyle>
            <a:lvl1pPr marL="0" indent="0">
              <a:defRPr sz="2200" baseline="0">
                <a:latin typeface="+mn-lt"/>
              </a:defRPr>
            </a:lvl1pPr>
            <a:lvl2pPr>
              <a:defRPr sz="2200" b="0" i="0">
                <a:latin typeface="Gotham Book" panose="02000604040000020004" pitchFamily="50" charset="0"/>
                <a:ea typeface="Gotham Book" panose="02000604040000020004" pitchFamily="50" charset="0"/>
                <a:cs typeface="Gotham Book" panose="02000604040000020004" pitchFamily="50" charset="0"/>
              </a:defRPr>
            </a:lvl2pPr>
            <a:lvl3pPr>
              <a:defRPr sz="2200" b="0" i="0">
                <a:latin typeface="Gotham Book" panose="02000604040000020004" pitchFamily="50" charset="0"/>
                <a:ea typeface="Gotham Book" panose="02000604040000020004" pitchFamily="50" charset="0"/>
                <a:cs typeface="Gotham Book" panose="02000604040000020004" pitchFamily="50" charset="0"/>
              </a:defRPr>
            </a:lvl3pPr>
            <a:lvl4pPr>
              <a:defRPr sz="2200" b="0" i="0">
                <a:latin typeface="Gotham Book" panose="02000604040000020004" pitchFamily="50" charset="0"/>
                <a:ea typeface="Gotham Book" panose="02000604040000020004" pitchFamily="50" charset="0"/>
                <a:cs typeface="Gotham Book" panose="02000604040000020004" pitchFamily="50" charset="0"/>
              </a:defRPr>
            </a:lvl4pPr>
            <a:lvl5pPr>
              <a:defRPr sz="2400" b="0" i="0">
                <a:latin typeface="+mn-lt"/>
                <a:ea typeface="Gotham Light" pitchFamily="50" charset="0"/>
                <a:cs typeface="Gotham Light" pitchFamily="50" charset="0"/>
              </a:defRPr>
            </a:lvl5pPr>
          </a:lstStyle>
          <a:p>
            <a:pPr lvl="0"/>
            <a:r>
              <a:rPr lang="en-US"/>
              <a:t>Click to edit text</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666748540"/>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Code: Light Half Page Horizontal">
    <p:bg>
      <p:bgPr>
        <a:solidFill>
          <a:schemeClr val="bg1"/>
        </a:solidFill>
        <a:effectLst/>
      </p:bgPr>
    </p:bg>
    <p:spTree>
      <p:nvGrpSpPr>
        <p:cNvPr id="1" name=""/>
        <p:cNvGrpSpPr/>
        <p:nvPr/>
      </p:nvGrpSpPr>
      <p:grpSpPr>
        <a:xfrm>
          <a:off x="0" y="0"/>
          <a:ext cx="0" cy="0"/>
          <a:chOff x="0" y="0"/>
          <a:chExt cx="0" cy="0"/>
        </a:xfrm>
      </p:grpSpPr>
      <p:sp>
        <p:nvSpPr>
          <p:cNvPr id="11" name="Rectangle 10"/>
          <p:cNvSpPr/>
          <p:nvPr userDrawn="1"/>
        </p:nvSpPr>
        <p:spPr>
          <a:xfrm>
            <a:off x="0" y="1"/>
            <a:ext cx="12192000" cy="3888257"/>
          </a:xfrm>
          <a:prstGeom prst="rect">
            <a:avLst/>
          </a:prstGeom>
          <a:solidFill>
            <a:schemeClr val="bg2"/>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err="1">
              <a:solidFill>
                <a:schemeClr val="bg1"/>
              </a:solidFill>
              <a:latin typeface="Gotham Medium" panose="02000604030000020004" pitchFamily="50" charset="0"/>
            </a:endParaRPr>
          </a:p>
        </p:txBody>
      </p:sp>
      <p:sp>
        <p:nvSpPr>
          <p:cNvPr id="6" name="Text Placeholder 6"/>
          <p:cNvSpPr>
            <a:spLocks noGrp="1"/>
          </p:cNvSpPr>
          <p:nvPr>
            <p:ph type="body" sz="quarter" idx="10" hasCustomPrompt="1"/>
          </p:nvPr>
        </p:nvSpPr>
        <p:spPr>
          <a:xfrm>
            <a:off x="374904" y="560173"/>
            <a:ext cx="11390376" cy="3039761"/>
          </a:xfrm>
          <a:prstGeom prst="rect">
            <a:avLst/>
          </a:prstGeom>
        </p:spPr>
        <p:txBody>
          <a:bodyPr anchor="b"/>
          <a:lstStyle>
            <a:lvl1pPr marL="0" indent="0">
              <a:buNone/>
              <a:defRPr sz="1800" baseline="0">
                <a:solidFill>
                  <a:schemeClr val="bg2">
                    <a:lumMod val="10000"/>
                  </a:schemeClr>
                </a:solidFill>
                <a:latin typeface="Roboto Mono" pitchFamily="2" charset="0"/>
                <a:ea typeface="Roboto Mono" pitchFamily="2" charset="0"/>
                <a:cs typeface="Consolas" panose="020B0609020204030204" pitchFamily="49" charset="0"/>
              </a:defRPr>
            </a:lvl1pPr>
            <a:lvl2pPr marL="297073" indent="0">
              <a:buNone/>
              <a:defRPr>
                <a:solidFill>
                  <a:schemeClr val="bg1"/>
                </a:solidFill>
                <a:latin typeface="Consolas" panose="020B0609020204030204" pitchFamily="49" charset="0"/>
                <a:cs typeface="Consolas" panose="020B0609020204030204" pitchFamily="49" charset="0"/>
              </a:defRPr>
            </a:lvl2pPr>
            <a:lvl3pPr marL="596174" indent="0">
              <a:buNone/>
              <a:defRPr>
                <a:solidFill>
                  <a:schemeClr val="bg1"/>
                </a:solidFill>
                <a:latin typeface="Consolas" panose="020B0609020204030204" pitchFamily="49" charset="0"/>
                <a:cs typeface="Consolas" panose="020B0609020204030204" pitchFamily="49" charset="0"/>
              </a:defRPr>
            </a:lvl3pPr>
            <a:lvl4pPr marL="883075" indent="0">
              <a:buNone/>
              <a:defRPr>
                <a:solidFill>
                  <a:schemeClr val="bg1"/>
                </a:solidFill>
                <a:latin typeface="Consolas" panose="020B0609020204030204" pitchFamily="49" charset="0"/>
                <a:cs typeface="Consolas" panose="020B0609020204030204" pitchFamily="49" charset="0"/>
              </a:defRPr>
            </a:lvl4pPr>
            <a:lvl5pPr marL="1096720" indent="0">
              <a:buNone/>
              <a:defRPr>
                <a:solidFill>
                  <a:schemeClr val="bg1"/>
                </a:solidFill>
                <a:latin typeface="Consolas" panose="020B0609020204030204" pitchFamily="49" charset="0"/>
                <a:cs typeface="Consolas" panose="020B0609020204030204" pitchFamily="49" charset="0"/>
              </a:defRPr>
            </a:lvl5pPr>
          </a:lstStyle>
          <a:p>
            <a:pPr lvl="0"/>
            <a:r>
              <a:rPr lang="en-US"/>
              <a:t>Click to add code</a:t>
            </a:r>
          </a:p>
        </p:txBody>
      </p:sp>
      <p:sp>
        <p:nvSpPr>
          <p:cNvPr id="8" name="Title 1"/>
          <p:cNvSpPr>
            <a:spLocks noGrp="1"/>
          </p:cNvSpPr>
          <p:nvPr>
            <p:ph type="title" hasCustomPrompt="1"/>
          </p:nvPr>
        </p:nvSpPr>
        <p:spPr>
          <a:xfrm>
            <a:off x="374904" y="4094207"/>
            <a:ext cx="11390376" cy="437131"/>
          </a:xfrm>
        </p:spPr>
        <p:txBody>
          <a:bodyPr/>
          <a:lstStyle>
            <a:lvl1pPr algn="l">
              <a:defRPr>
                <a:latin typeface="+mj-lt"/>
              </a:defRPr>
            </a:lvl1pPr>
          </a:lstStyle>
          <a:p>
            <a:r>
              <a:rPr lang="en-US"/>
              <a:t>Click to Add Slide Title in </a:t>
            </a:r>
            <a:r>
              <a:rPr lang="en-US" err="1"/>
              <a:t>Titlecase</a:t>
            </a:r>
            <a:endParaRPr lang="en-US"/>
          </a:p>
        </p:txBody>
      </p:sp>
      <p:sp>
        <p:nvSpPr>
          <p:cNvPr id="10" name="Content Placeholder 11"/>
          <p:cNvSpPr>
            <a:spLocks noGrp="1"/>
          </p:cNvSpPr>
          <p:nvPr>
            <p:ph sz="quarter" idx="12" hasCustomPrompt="1"/>
          </p:nvPr>
        </p:nvSpPr>
        <p:spPr>
          <a:xfrm>
            <a:off x="374904" y="4737287"/>
            <a:ext cx="11390376" cy="1835981"/>
          </a:xfrm>
          <a:prstGeom prst="rect">
            <a:avLst/>
          </a:prstGeom>
        </p:spPr>
        <p:txBody>
          <a:bodyPr anchor="t"/>
          <a:lstStyle>
            <a:lvl1pPr marL="0" indent="0">
              <a:defRPr sz="2200" baseline="0">
                <a:latin typeface="+mn-lt"/>
              </a:defRPr>
            </a:lvl1pPr>
            <a:lvl2pPr>
              <a:defRPr sz="2200" b="0" i="0">
                <a:latin typeface="Gotham Book" panose="02000604040000020004" pitchFamily="50" charset="0"/>
                <a:ea typeface="Gotham Book" panose="02000604040000020004" pitchFamily="50" charset="0"/>
                <a:cs typeface="Gotham Book" panose="02000604040000020004" pitchFamily="50" charset="0"/>
              </a:defRPr>
            </a:lvl2pPr>
            <a:lvl3pPr>
              <a:defRPr sz="2200" b="0" i="0">
                <a:latin typeface="Gotham Book" panose="02000604040000020004" pitchFamily="50" charset="0"/>
                <a:ea typeface="Gotham Book" panose="02000604040000020004" pitchFamily="50" charset="0"/>
                <a:cs typeface="Gotham Book" panose="02000604040000020004" pitchFamily="50" charset="0"/>
              </a:defRPr>
            </a:lvl3pPr>
            <a:lvl4pPr>
              <a:defRPr sz="2200" b="0" i="0">
                <a:latin typeface="Gotham Book" panose="02000604040000020004" pitchFamily="50" charset="0"/>
                <a:ea typeface="Gotham Book" panose="02000604040000020004" pitchFamily="50" charset="0"/>
                <a:cs typeface="Gotham Book" panose="02000604040000020004" pitchFamily="50" charset="0"/>
              </a:defRPr>
            </a:lvl4pPr>
            <a:lvl5pPr>
              <a:defRPr sz="2400" b="0" i="0">
                <a:latin typeface="+mn-lt"/>
                <a:ea typeface="Gotham Light" pitchFamily="50" charset="0"/>
                <a:cs typeface="Gotham Light" pitchFamily="50" charset="0"/>
              </a:defRPr>
            </a:lvl5pPr>
          </a:lstStyle>
          <a:p>
            <a:pPr lvl="0"/>
            <a:r>
              <a:rPr lang="en-US"/>
              <a:t>Click to edit text</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994762335"/>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Code: Dark Full Page with Title">
    <p:bg>
      <p:bgPr>
        <a:solidFill>
          <a:schemeClr val="bg2">
            <a:lumMod val="10000"/>
          </a:schemeClr>
        </a:solid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hasCustomPrompt="1"/>
          </p:nvPr>
        </p:nvSpPr>
        <p:spPr>
          <a:xfrm>
            <a:off x="374904" y="1403173"/>
            <a:ext cx="11426952" cy="4971203"/>
          </a:xfrm>
          <a:prstGeom prst="rect">
            <a:avLst/>
          </a:prstGeom>
        </p:spPr>
        <p:txBody>
          <a:bodyPr anchor="ctr"/>
          <a:lstStyle>
            <a:lvl1pPr marL="0" indent="0">
              <a:buNone/>
              <a:defRPr sz="1800" baseline="0">
                <a:solidFill>
                  <a:schemeClr val="bg1"/>
                </a:solidFill>
                <a:latin typeface="Roboto Mono" pitchFamily="2" charset="0"/>
                <a:ea typeface="Roboto Mono" pitchFamily="2" charset="0"/>
                <a:cs typeface="Consolas" panose="020B0609020204030204" pitchFamily="49" charset="0"/>
              </a:defRPr>
            </a:lvl1pPr>
            <a:lvl2pPr marL="297073" indent="0">
              <a:buNone/>
              <a:defRPr>
                <a:solidFill>
                  <a:schemeClr val="bg1"/>
                </a:solidFill>
                <a:latin typeface="Consolas" panose="020B0609020204030204" pitchFamily="49" charset="0"/>
                <a:cs typeface="Consolas" panose="020B0609020204030204" pitchFamily="49" charset="0"/>
              </a:defRPr>
            </a:lvl2pPr>
            <a:lvl3pPr marL="596174" indent="0">
              <a:buNone/>
              <a:defRPr>
                <a:solidFill>
                  <a:schemeClr val="bg1"/>
                </a:solidFill>
                <a:latin typeface="Consolas" panose="020B0609020204030204" pitchFamily="49" charset="0"/>
                <a:cs typeface="Consolas" panose="020B0609020204030204" pitchFamily="49" charset="0"/>
              </a:defRPr>
            </a:lvl3pPr>
            <a:lvl4pPr marL="883075" indent="0">
              <a:buNone/>
              <a:defRPr>
                <a:solidFill>
                  <a:schemeClr val="bg1"/>
                </a:solidFill>
                <a:latin typeface="Consolas" panose="020B0609020204030204" pitchFamily="49" charset="0"/>
                <a:cs typeface="Consolas" panose="020B0609020204030204" pitchFamily="49" charset="0"/>
              </a:defRPr>
            </a:lvl4pPr>
            <a:lvl5pPr marL="1096720" indent="0">
              <a:buNone/>
              <a:defRPr>
                <a:solidFill>
                  <a:schemeClr val="bg1"/>
                </a:solidFill>
                <a:latin typeface="Consolas" panose="020B0609020204030204" pitchFamily="49" charset="0"/>
                <a:cs typeface="Consolas" panose="020B0609020204030204" pitchFamily="49" charset="0"/>
              </a:defRPr>
            </a:lvl5pPr>
          </a:lstStyle>
          <a:p>
            <a:pPr lvl="0"/>
            <a:r>
              <a:rPr lang="en-US"/>
              <a:t>Click to add code</a:t>
            </a:r>
          </a:p>
        </p:txBody>
      </p:sp>
      <p:sp>
        <p:nvSpPr>
          <p:cNvPr id="6" name="Title Placeholder 1"/>
          <p:cNvSpPr>
            <a:spLocks noGrp="1"/>
          </p:cNvSpPr>
          <p:nvPr>
            <p:ph type="title" hasCustomPrompt="1"/>
          </p:nvPr>
        </p:nvSpPr>
        <p:spPr>
          <a:xfrm>
            <a:off x="374904" y="588391"/>
            <a:ext cx="11426952" cy="437131"/>
          </a:xfrm>
          <a:prstGeom prst="rect">
            <a:avLst/>
          </a:prstGeom>
        </p:spPr>
        <p:txBody>
          <a:bodyPr vert="horz" lIns="0" tIns="43960" rIns="87919" bIns="43960" rtlCol="0" anchor="t" anchorCtr="0">
            <a:noAutofit/>
          </a:bodyPr>
          <a:lstStyle>
            <a:lvl1pPr algn="ctr">
              <a:defRPr baseline="0">
                <a:solidFill>
                  <a:schemeClr val="bg1"/>
                </a:solidFill>
              </a:defRPr>
            </a:lvl1pPr>
          </a:lstStyle>
          <a:p>
            <a:r>
              <a:rPr lang="en-US"/>
              <a:t>Click to Add Slide Title in </a:t>
            </a:r>
            <a:r>
              <a:rPr lang="en-US" err="1"/>
              <a:t>Titlecase</a:t>
            </a:r>
            <a:endParaRPr lang="en-US"/>
          </a:p>
        </p:txBody>
      </p:sp>
    </p:spTree>
    <p:extLst>
      <p:ext uri="{BB962C8B-B14F-4D97-AF65-F5344CB8AC3E}">
        <p14:creationId xmlns:p14="http://schemas.microsoft.com/office/powerpoint/2010/main" val="461837694"/>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Code: Light Full Page with Title">
    <p:bg>
      <p:bgPr>
        <a:solidFill>
          <a:schemeClr val="bg2"/>
        </a:solidFill>
        <a:effectLst/>
      </p:bgPr>
    </p:bg>
    <p:spTree>
      <p:nvGrpSpPr>
        <p:cNvPr id="1" name=""/>
        <p:cNvGrpSpPr/>
        <p:nvPr/>
      </p:nvGrpSpPr>
      <p:grpSpPr>
        <a:xfrm>
          <a:off x="0" y="0"/>
          <a:ext cx="0" cy="0"/>
          <a:chOff x="0" y="0"/>
          <a:chExt cx="0" cy="0"/>
        </a:xfrm>
      </p:grpSpPr>
      <p:sp>
        <p:nvSpPr>
          <p:cNvPr id="4" name="Text Placeholder 6"/>
          <p:cNvSpPr>
            <a:spLocks noGrp="1"/>
          </p:cNvSpPr>
          <p:nvPr>
            <p:ph type="body" sz="quarter" idx="10" hasCustomPrompt="1"/>
          </p:nvPr>
        </p:nvSpPr>
        <p:spPr>
          <a:xfrm>
            <a:off x="374904" y="1403173"/>
            <a:ext cx="11426952" cy="4971203"/>
          </a:xfrm>
          <a:prstGeom prst="rect">
            <a:avLst/>
          </a:prstGeom>
        </p:spPr>
        <p:txBody>
          <a:bodyPr anchor="ctr"/>
          <a:lstStyle>
            <a:lvl1pPr marL="0" indent="0">
              <a:buNone/>
              <a:defRPr sz="1800" baseline="0">
                <a:solidFill>
                  <a:schemeClr val="bg2">
                    <a:lumMod val="10000"/>
                  </a:schemeClr>
                </a:solidFill>
                <a:latin typeface="Roboto Mono" pitchFamily="2" charset="0"/>
                <a:ea typeface="Roboto Mono" pitchFamily="2" charset="0"/>
                <a:cs typeface="Consolas" panose="020B0609020204030204" pitchFamily="49" charset="0"/>
              </a:defRPr>
            </a:lvl1pPr>
            <a:lvl2pPr marL="297073" indent="0">
              <a:buNone/>
              <a:defRPr>
                <a:solidFill>
                  <a:schemeClr val="bg1"/>
                </a:solidFill>
                <a:latin typeface="Consolas" panose="020B0609020204030204" pitchFamily="49" charset="0"/>
                <a:cs typeface="Consolas" panose="020B0609020204030204" pitchFamily="49" charset="0"/>
              </a:defRPr>
            </a:lvl2pPr>
            <a:lvl3pPr marL="596174" indent="0">
              <a:buNone/>
              <a:defRPr>
                <a:solidFill>
                  <a:schemeClr val="bg1"/>
                </a:solidFill>
                <a:latin typeface="Consolas" panose="020B0609020204030204" pitchFamily="49" charset="0"/>
                <a:cs typeface="Consolas" panose="020B0609020204030204" pitchFamily="49" charset="0"/>
              </a:defRPr>
            </a:lvl3pPr>
            <a:lvl4pPr marL="883075" indent="0">
              <a:buNone/>
              <a:defRPr>
                <a:solidFill>
                  <a:schemeClr val="bg1"/>
                </a:solidFill>
                <a:latin typeface="Consolas" panose="020B0609020204030204" pitchFamily="49" charset="0"/>
                <a:cs typeface="Consolas" panose="020B0609020204030204" pitchFamily="49" charset="0"/>
              </a:defRPr>
            </a:lvl4pPr>
            <a:lvl5pPr marL="1096720" indent="0">
              <a:buNone/>
              <a:defRPr>
                <a:solidFill>
                  <a:schemeClr val="bg1"/>
                </a:solidFill>
                <a:latin typeface="Consolas" panose="020B0609020204030204" pitchFamily="49" charset="0"/>
                <a:cs typeface="Consolas" panose="020B0609020204030204" pitchFamily="49" charset="0"/>
              </a:defRPr>
            </a:lvl5pPr>
          </a:lstStyle>
          <a:p>
            <a:pPr lvl="0"/>
            <a:r>
              <a:rPr lang="en-US"/>
              <a:t>Click to add code</a:t>
            </a:r>
          </a:p>
        </p:txBody>
      </p:sp>
      <p:sp>
        <p:nvSpPr>
          <p:cNvPr id="5" name="Title Placeholder 1"/>
          <p:cNvSpPr>
            <a:spLocks noGrp="1"/>
          </p:cNvSpPr>
          <p:nvPr>
            <p:ph type="title" hasCustomPrompt="1"/>
          </p:nvPr>
        </p:nvSpPr>
        <p:spPr>
          <a:xfrm>
            <a:off x="374904" y="588391"/>
            <a:ext cx="11426952" cy="437131"/>
          </a:xfrm>
          <a:prstGeom prst="rect">
            <a:avLst/>
          </a:prstGeom>
        </p:spPr>
        <p:txBody>
          <a:bodyPr vert="horz" lIns="0" tIns="43960" rIns="87919" bIns="43960" rtlCol="0" anchor="t" anchorCtr="0">
            <a:noAutofit/>
          </a:bodyPr>
          <a:lstStyle>
            <a:lvl1pPr algn="ctr">
              <a:defRPr baseline="0">
                <a:solidFill>
                  <a:schemeClr val="bg2">
                    <a:lumMod val="10000"/>
                  </a:schemeClr>
                </a:solidFill>
              </a:defRPr>
            </a:lvl1pPr>
          </a:lstStyle>
          <a:p>
            <a:r>
              <a:rPr lang="en-US"/>
              <a:t>Click to Add Slide Title in </a:t>
            </a:r>
            <a:r>
              <a:rPr lang="en-US" err="1"/>
              <a:t>Titlecase</a:t>
            </a:r>
            <a:endParaRPr lang="en-US"/>
          </a:p>
        </p:txBody>
      </p:sp>
    </p:spTree>
    <p:extLst>
      <p:ext uri="{BB962C8B-B14F-4D97-AF65-F5344CB8AC3E}">
        <p14:creationId xmlns:p14="http://schemas.microsoft.com/office/powerpoint/2010/main" val="1773567453"/>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Code: Dark Half Page Vertical with Points">
    <p:spTree>
      <p:nvGrpSpPr>
        <p:cNvPr id="1" name=""/>
        <p:cNvGrpSpPr/>
        <p:nvPr/>
      </p:nvGrpSpPr>
      <p:grpSpPr>
        <a:xfrm>
          <a:off x="0" y="0"/>
          <a:ext cx="0" cy="0"/>
          <a:chOff x="0" y="0"/>
          <a:chExt cx="0" cy="0"/>
        </a:xfrm>
      </p:grpSpPr>
      <p:sp>
        <p:nvSpPr>
          <p:cNvPr id="4" name="Rectangle 3"/>
          <p:cNvSpPr/>
          <p:nvPr userDrawn="1"/>
        </p:nvSpPr>
        <p:spPr>
          <a:xfrm>
            <a:off x="0" y="1"/>
            <a:ext cx="6096000" cy="6858000"/>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rot="0" spcFirstLastPara="0" vertOverflow="overflow" horzOverflow="overflow" vert="horz" wrap="square" lIns="91431" tIns="45716" rIns="91431" bIns="45716" numCol="1" spcCol="0" rtlCol="0" fromWordArt="0" anchor="ctr" anchorCtr="0" forceAA="0" compatLnSpc="1">
            <a:prstTxWarp prst="textNoShape">
              <a:avLst/>
            </a:prstTxWarp>
            <a:noAutofit/>
          </a:bodyPr>
          <a:lstStyle/>
          <a:p>
            <a:pPr algn="ctr"/>
            <a:endParaRPr lang="en-US" sz="2400" err="1">
              <a:solidFill>
                <a:schemeClr val="bg1"/>
              </a:solidFill>
              <a:latin typeface="+mn-lt"/>
            </a:endParaRPr>
          </a:p>
        </p:txBody>
      </p:sp>
      <p:sp>
        <p:nvSpPr>
          <p:cNvPr id="8" name="Text Placeholder 7"/>
          <p:cNvSpPr>
            <a:spLocks noGrp="1"/>
          </p:cNvSpPr>
          <p:nvPr>
            <p:ph type="body" sz="quarter" idx="17" hasCustomPrompt="1"/>
          </p:nvPr>
        </p:nvSpPr>
        <p:spPr>
          <a:xfrm>
            <a:off x="374904" y="487680"/>
            <a:ext cx="5306568" cy="5884799"/>
          </a:xfrm>
          <a:prstGeom prst="rect">
            <a:avLst/>
          </a:prstGeom>
        </p:spPr>
        <p:txBody>
          <a:bodyPr anchor="t"/>
          <a:lstStyle>
            <a:lvl1pPr marL="0" indent="0">
              <a:spcBef>
                <a:spcPts val="1800"/>
              </a:spcBef>
              <a:buNone/>
              <a:defRPr sz="1800">
                <a:solidFill>
                  <a:schemeClr val="bg1"/>
                </a:solidFill>
                <a:latin typeface="Roboto Mono" pitchFamily="2" charset="0"/>
                <a:ea typeface="Roboto Mono" pitchFamily="2" charset="0"/>
              </a:defRPr>
            </a:lvl1pPr>
            <a:lvl2pPr marL="297073" indent="0">
              <a:buNone/>
              <a:defRPr>
                <a:solidFill>
                  <a:schemeClr val="bg1"/>
                </a:solidFill>
                <a:latin typeface="Roboto Mono" pitchFamily="2" charset="0"/>
                <a:ea typeface="Roboto Mono" pitchFamily="2" charset="0"/>
              </a:defRPr>
            </a:lvl2pPr>
            <a:lvl3pPr marL="596174" indent="0">
              <a:buNone/>
              <a:defRPr>
                <a:solidFill>
                  <a:schemeClr val="bg1"/>
                </a:solidFill>
                <a:latin typeface="Roboto Mono" pitchFamily="2" charset="0"/>
                <a:ea typeface="Roboto Mono" pitchFamily="2" charset="0"/>
              </a:defRPr>
            </a:lvl3pPr>
            <a:lvl4pPr marL="883075" indent="0">
              <a:buNone/>
              <a:defRPr>
                <a:solidFill>
                  <a:schemeClr val="bg1"/>
                </a:solidFill>
                <a:latin typeface="Roboto Mono" pitchFamily="2" charset="0"/>
                <a:ea typeface="Roboto Mono" pitchFamily="2" charset="0"/>
              </a:defRPr>
            </a:lvl4pPr>
            <a:lvl5pPr marL="1096720" indent="0">
              <a:buNone/>
              <a:defRPr>
                <a:solidFill>
                  <a:schemeClr val="bg1"/>
                </a:solidFill>
                <a:latin typeface="Roboto Mono" pitchFamily="2" charset="0"/>
                <a:ea typeface="Roboto Mono" pitchFamily="2" charset="0"/>
              </a:defRPr>
            </a:lvl5pPr>
          </a:lstStyle>
          <a:p>
            <a:pPr lvl="0"/>
            <a:r>
              <a:rPr lang="en-US"/>
              <a:t>Click to add code</a:t>
            </a:r>
          </a:p>
        </p:txBody>
      </p:sp>
      <p:sp>
        <p:nvSpPr>
          <p:cNvPr id="5" name="Text Placeholder 5"/>
          <p:cNvSpPr>
            <a:spLocks noGrp="1"/>
          </p:cNvSpPr>
          <p:nvPr>
            <p:ph type="body" sz="quarter" idx="18" hasCustomPrompt="1"/>
          </p:nvPr>
        </p:nvSpPr>
        <p:spPr>
          <a:xfrm>
            <a:off x="6470904" y="487680"/>
            <a:ext cx="5269992" cy="5884799"/>
          </a:xfrm>
          <a:prstGeom prst="rect">
            <a:avLst/>
          </a:prstGeom>
        </p:spPr>
        <p:txBody>
          <a:bodyPr/>
          <a:lstStyle>
            <a:lvl1pPr marL="284163" indent="-284163">
              <a:lnSpc>
                <a:spcPts val="2000"/>
              </a:lnSpc>
              <a:spcBef>
                <a:spcPts val="0"/>
              </a:spcBef>
              <a:buSzPct val="70000"/>
              <a:buFont typeface="Wingdings 3" panose="05040102010807070707" pitchFamily="18" charset="2"/>
              <a:buChar char="t"/>
              <a:defRPr sz="1800" baseline="0">
                <a:solidFill>
                  <a:schemeClr val="tx1"/>
                </a:solidFill>
              </a:defRPr>
            </a:lvl1pPr>
            <a:lvl2pPr marL="284163" indent="0">
              <a:lnSpc>
                <a:spcPts val="2000"/>
              </a:lnSpc>
              <a:buFontTx/>
              <a:buNone/>
              <a:defRPr/>
            </a:lvl2pPr>
            <a:lvl3pPr marL="284163" indent="0">
              <a:buFontTx/>
              <a:buNone/>
              <a:defRPr/>
            </a:lvl3pPr>
            <a:lvl4pPr marL="284163" indent="0">
              <a:buFontTx/>
              <a:buNone/>
              <a:defRPr/>
            </a:lvl4pPr>
            <a:lvl5pPr marL="284163" indent="0">
              <a:buFontTx/>
              <a:buNone/>
              <a:defRPr/>
            </a:lvl5pPr>
          </a:lstStyle>
          <a:p>
            <a:pPr lvl="0"/>
            <a:r>
              <a:rPr lang="en-US"/>
              <a:t>Click to add a note</a:t>
            </a:r>
          </a:p>
          <a:p>
            <a:pPr lvl="0"/>
            <a:endParaRPr lang="en-US"/>
          </a:p>
          <a:p>
            <a:pPr lvl="0"/>
            <a:r>
              <a:rPr lang="en-US"/>
              <a:t>Line your note up with the corresponding code</a:t>
            </a:r>
          </a:p>
          <a:p>
            <a:pPr lvl="0"/>
            <a:endParaRPr lang="en-US"/>
          </a:p>
        </p:txBody>
      </p:sp>
    </p:spTree>
    <p:extLst>
      <p:ext uri="{BB962C8B-B14F-4D97-AF65-F5344CB8AC3E}">
        <p14:creationId xmlns:p14="http://schemas.microsoft.com/office/powerpoint/2010/main" val="3187392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5">
                                            <p:txEl>
                                              <p:pRg st="0" end="0"/>
                                            </p:txEl>
                                          </p:spTgt>
                                        </p:tgtEl>
                                        <p:attrNameLst>
                                          <p:attrName>ppt_c</p:attrName>
                                        </p:attrNameLst>
                                      </p:cBhvr>
                                      <p:to>
                                        <a:srgbClr val="8A8A8A"/>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5">
                                            <p:txEl>
                                              <p:pRg st="2" end="2"/>
                                            </p:txEl>
                                          </p:spTgt>
                                        </p:tgtEl>
                                        <p:attrNameLst>
                                          <p:attrName>ppt_c</p:attrName>
                                        </p:attrNameLst>
                                      </p:cBhvr>
                                      <p:to>
                                        <a:srgbClr val="8A8A8A"/>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1" presetClass="entr" presetSubtype="0" fill="hold" nodeType="clickEffect">
                  <p:stCondLst>
                    <p:cond delay="0"/>
                  </p:stCondLst>
                  <p:childTnLst>
                    <p:set>
                      <p:cBhvr>
                        <p:cTn dur="1" fill="hold">
                          <p:stCondLst>
                            <p:cond delay="0"/>
                          </p:stCondLst>
                        </p:cTn>
                        <p:tgtEl>
                          <p:spTgt spid="5"/>
                        </p:tgtEl>
                        <p:attrNameLst>
                          <p:attrName>style.visibility</p:attrName>
                        </p:attrNameLst>
                      </p:cBhvr>
                      <p:to>
                        <p:strVal val="visible"/>
                      </p:to>
                    </p:set>
                  </p:childTnLst>
                  <p:subTnLst>
                    <p:animClr clrSpc="rgb" dir="cw">
                      <p:cBhvr override="childStyle">
                        <p:cTn dur="1" fill="hold" display="0" masterRel="nextClick" afterEffect="1"/>
                        <p:tgtEl>
                          <p:spTgt spid="5"/>
                        </p:tgtEl>
                        <p:attrNameLst>
                          <p:attrName>ppt_c</p:attrName>
                        </p:attrNameLst>
                      </p:cBhvr>
                      <p:to>
                        <a:srgbClr val="8A8A8A"/>
                      </p:to>
                    </p:animClr>
                  </p:subTnLst>
                </p:cTn>
              </p:par>
            </p:tnLst>
          </p:tmpl>
        </p:tmplLst>
      </p:bldP>
    </p:bld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Code: Light Half Vertical Page with Points">
    <p:spTree>
      <p:nvGrpSpPr>
        <p:cNvPr id="1" name=""/>
        <p:cNvGrpSpPr/>
        <p:nvPr/>
      </p:nvGrpSpPr>
      <p:grpSpPr>
        <a:xfrm>
          <a:off x="0" y="0"/>
          <a:ext cx="0" cy="0"/>
          <a:chOff x="0" y="0"/>
          <a:chExt cx="0" cy="0"/>
        </a:xfrm>
      </p:grpSpPr>
      <p:sp>
        <p:nvSpPr>
          <p:cNvPr id="4" name="Rectangle 3"/>
          <p:cNvSpPr/>
          <p:nvPr userDrawn="1"/>
        </p:nvSpPr>
        <p:spPr>
          <a:xfrm>
            <a:off x="0" y="1"/>
            <a:ext cx="6096000" cy="6858000"/>
          </a:xfrm>
          <a:prstGeom prst="rect">
            <a:avLst/>
          </a:prstGeom>
          <a:solidFill>
            <a:schemeClr val="bg2"/>
          </a:solidFill>
          <a:ln>
            <a:noFill/>
          </a:ln>
          <a:effectLst/>
        </p:spPr>
        <p:style>
          <a:lnRef idx="2">
            <a:schemeClr val="accent1"/>
          </a:lnRef>
          <a:fillRef idx="0">
            <a:schemeClr val="accent1"/>
          </a:fillRef>
          <a:effectRef idx="1">
            <a:schemeClr val="accent1"/>
          </a:effectRef>
          <a:fontRef idx="minor">
            <a:schemeClr val="tx1"/>
          </a:fontRef>
        </p:style>
        <p:txBody>
          <a:bodyPr rot="0" spcFirstLastPara="0" vertOverflow="overflow" horzOverflow="overflow" vert="horz" wrap="square" lIns="91431" tIns="45716" rIns="91431" bIns="45716" numCol="1" spcCol="0" rtlCol="0" fromWordArt="0" anchor="ctr" anchorCtr="0" forceAA="0" compatLnSpc="1">
            <a:prstTxWarp prst="textNoShape">
              <a:avLst/>
            </a:prstTxWarp>
            <a:noAutofit/>
          </a:bodyPr>
          <a:lstStyle/>
          <a:p>
            <a:pPr algn="ctr"/>
            <a:endParaRPr lang="en-US" sz="2400" err="1">
              <a:solidFill>
                <a:schemeClr val="bg1"/>
              </a:solidFill>
              <a:latin typeface="Gotham Medium" panose="02000604030000020004" pitchFamily="50" charset="0"/>
            </a:endParaRPr>
          </a:p>
        </p:txBody>
      </p:sp>
      <p:sp>
        <p:nvSpPr>
          <p:cNvPr id="5" name="Text Placeholder 7"/>
          <p:cNvSpPr>
            <a:spLocks noGrp="1"/>
          </p:cNvSpPr>
          <p:nvPr>
            <p:ph type="body" sz="quarter" idx="17" hasCustomPrompt="1"/>
          </p:nvPr>
        </p:nvSpPr>
        <p:spPr>
          <a:xfrm>
            <a:off x="374904" y="487680"/>
            <a:ext cx="5306568" cy="5884799"/>
          </a:xfrm>
          <a:prstGeom prst="rect">
            <a:avLst/>
          </a:prstGeom>
        </p:spPr>
        <p:txBody>
          <a:bodyPr anchor="t"/>
          <a:lstStyle>
            <a:lvl1pPr marL="0" indent="0">
              <a:spcBef>
                <a:spcPts val="1800"/>
              </a:spcBef>
              <a:buNone/>
              <a:defRPr sz="1800">
                <a:solidFill>
                  <a:schemeClr val="bg2">
                    <a:lumMod val="10000"/>
                  </a:schemeClr>
                </a:solidFill>
                <a:latin typeface="Roboto Mono" pitchFamily="2" charset="0"/>
                <a:ea typeface="Roboto Mono" pitchFamily="2" charset="0"/>
              </a:defRPr>
            </a:lvl1pPr>
            <a:lvl2pPr marL="297073" indent="0">
              <a:buNone/>
              <a:defRPr>
                <a:solidFill>
                  <a:schemeClr val="bg1"/>
                </a:solidFill>
                <a:latin typeface="Roboto Mono" pitchFamily="2" charset="0"/>
                <a:ea typeface="Roboto Mono" pitchFamily="2" charset="0"/>
              </a:defRPr>
            </a:lvl2pPr>
            <a:lvl3pPr marL="596174" indent="0">
              <a:buNone/>
              <a:defRPr>
                <a:solidFill>
                  <a:schemeClr val="bg1"/>
                </a:solidFill>
                <a:latin typeface="Roboto Mono" pitchFamily="2" charset="0"/>
                <a:ea typeface="Roboto Mono" pitchFamily="2" charset="0"/>
              </a:defRPr>
            </a:lvl3pPr>
            <a:lvl4pPr marL="883075" indent="0">
              <a:buNone/>
              <a:defRPr>
                <a:solidFill>
                  <a:schemeClr val="bg1"/>
                </a:solidFill>
                <a:latin typeface="Roboto Mono" pitchFamily="2" charset="0"/>
                <a:ea typeface="Roboto Mono" pitchFamily="2" charset="0"/>
              </a:defRPr>
            </a:lvl4pPr>
            <a:lvl5pPr marL="1096720" indent="0">
              <a:buNone/>
              <a:defRPr>
                <a:solidFill>
                  <a:schemeClr val="bg1"/>
                </a:solidFill>
                <a:latin typeface="Roboto Mono" pitchFamily="2" charset="0"/>
                <a:ea typeface="Roboto Mono" pitchFamily="2" charset="0"/>
              </a:defRPr>
            </a:lvl5pPr>
          </a:lstStyle>
          <a:p>
            <a:pPr lvl="0"/>
            <a:r>
              <a:rPr lang="en-US"/>
              <a:t>Click to add code</a:t>
            </a:r>
          </a:p>
        </p:txBody>
      </p:sp>
      <p:sp>
        <p:nvSpPr>
          <p:cNvPr id="8" name="Text Placeholder 5"/>
          <p:cNvSpPr>
            <a:spLocks noGrp="1"/>
          </p:cNvSpPr>
          <p:nvPr>
            <p:ph type="body" sz="quarter" idx="18" hasCustomPrompt="1"/>
          </p:nvPr>
        </p:nvSpPr>
        <p:spPr>
          <a:xfrm>
            <a:off x="6470904" y="487680"/>
            <a:ext cx="5269992" cy="5884799"/>
          </a:xfrm>
          <a:prstGeom prst="rect">
            <a:avLst/>
          </a:prstGeom>
        </p:spPr>
        <p:txBody>
          <a:bodyPr/>
          <a:lstStyle>
            <a:lvl1pPr marL="284163" indent="-284163">
              <a:lnSpc>
                <a:spcPts val="2000"/>
              </a:lnSpc>
              <a:spcBef>
                <a:spcPts val="0"/>
              </a:spcBef>
              <a:buSzPct val="70000"/>
              <a:buFont typeface="Wingdings 3" panose="05040102010807070707" pitchFamily="18" charset="2"/>
              <a:buChar char="t"/>
              <a:defRPr sz="1800" baseline="0">
                <a:solidFill>
                  <a:schemeClr val="tx1"/>
                </a:solidFill>
              </a:defRPr>
            </a:lvl1pPr>
            <a:lvl2pPr marL="284163" indent="0">
              <a:lnSpc>
                <a:spcPts val="2000"/>
              </a:lnSpc>
              <a:buFontTx/>
              <a:buNone/>
              <a:defRPr/>
            </a:lvl2pPr>
            <a:lvl3pPr marL="284163" indent="0">
              <a:buFontTx/>
              <a:buNone/>
              <a:defRPr/>
            </a:lvl3pPr>
            <a:lvl4pPr marL="284163" indent="0">
              <a:buFontTx/>
              <a:buNone/>
              <a:defRPr/>
            </a:lvl4pPr>
            <a:lvl5pPr marL="284163" indent="0">
              <a:buFontTx/>
              <a:buNone/>
              <a:defRPr/>
            </a:lvl5pPr>
          </a:lstStyle>
          <a:p>
            <a:pPr lvl="0"/>
            <a:r>
              <a:rPr lang="en-US"/>
              <a:t>Click to add a note</a:t>
            </a:r>
          </a:p>
          <a:p>
            <a:pPr lvl="0"/>
            <a:endParaRPr lang="en-US"/>
          </a:p>
          <a:p>
            <a:pPr lvl="0"/>
            <a:r>
              <a:rPr lang="en-US"/>
              <a:t>Line your note up with the corresponding code</a:t>
            </a:r>
          </a:p>
          <a:p>
            <a:pPr lvl="0"/>
            <a:endParaRPr lang="en-US"/>
          </a:p>
        </p:txBody>
      </p:sp>
    </p:spTree>
    <p:extLst>
      <p:ext uri="{BB962C8B-B14F-4D97-AF65-F5344CB8AC3E}">
        <p14:creationId xmlns:p14="http://schemas.microsoft.com/office/powerpoint/2010/main" val="79149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8">
                                            <p:txEl>
                                              <p:pRg st="0" end="0"/>
                                            </p:txEl>
                                          </p:spTgt>
                                        </p:tgtEl>
                                        <p:attrNameLst>
                                          <p:attrName>ppt_c</p:attrName>
                                        </p:attrNameLst>
                                      </p:cBhvr>
                                      <p:to>
                                        <a:srgbClr val="8A8A8A"/>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8">
                                            <p:txEl>
                                              <p:pRg st="2" end="2"/>
                                            </p:txEl>
                                          </p:spTgt>
                                        </p:tgtEl>
                                        <p:attrNameLst>
                                          <p:attrName>ppt_c</p:attrName>
                                        </p:attrNameLst>
                                      </p:cBhvr>
                                      <p:to>
                                        <a:srgbClr val="8A8A8A"/>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tmplLst>
          <p:tmpl lvl="1">
            <p:tnLst>
              <p:par>
                <p:cTn presetID="1" presetClass="entr" presetSubtype="0" fill="hold" nodeType="clickEffect">
                  <p:stCondLst>
                    <p:cond delay="0"/>
                  </p:stCondLst>
                  <p:childTnLst>
                    <p:set>
                      <p:cBhvr>
                        <p:cTn dur="1" fill="hold">
                          <p:stCondLst>
                            <p:cond delay="0"/>
                          </p:stCondLst>
                        </p:cTn>
                        <p:tgtEl>
                          <p:spTgt spid="8"/>
                        </p:tgtEl>
                        <p:attrNameLst>
                          <p:attrName>style.visibility</p:attrName>
                        </p:attrNameLst>
                      </p:cBhvr>
                      <p:to>
                        <p:strVal val="visible"/>
                      </p:to>
                    </p:set>
                  </p:childTnLst>
                  <p:subTnLst>
                    <p:animClr clrSpc="rgb" dir="cw">
                      <p:cBhvr override="childStyle">
                        <p:cTn dur="1" fill="hold" display="0" masterRel="nextClick" afterEffect="1"/>
                        <p:tgtEl>
                          <p:spTgt spid="8"/>
                        </p:tgtEl>
                        <p:attrNameLst>
                          <p:attrName>ppt_c</p:attrName>
                        </p:attrNameLst>
                      </p:cBhvr>
                      <p:to>
                        <a:srgbClr val="8A8A8A"/>
                      </p:to>
                    </p:animClr>
                  </p:subTnLst>
                </p:cTn>
              </p:par>
            </p:tnLst>
          </p:tmpl>
        </p:tmplLst>
      </p:bldP>
    </p:bld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Content Left | Title/Image Right">
    <p:spTree>
      <p:nvGrpSpPr>
        <p:cNvPr id="1" name=""/>
        <p:cNvGrpSpPr/>
        <p:nvPr/>
      </p:nvGrpSpPr>
      <p:grpSpPr>
        <a:xfrm>
          <a:off x="0" y="0"/>
          <a:ext cx="0" cy="0"/>
          <a:chOff x="0" y="0"/>
          <a:chExt cx="0" cy="0"/>
        </a:xfrm>
      </p:grpSpPr>
      <p:sp>
        <p:nvSpPr>
          <p:cNvPr id="17" name="Text Placeholder 16"/>
          <p:cNvSpPr>
            <a:spLocks noGrp="1"/>
          </p:cNvSpPr>
          <p:nvPr>
            <p:ph type="body" sz="quarter" idx="12" hasCustomPrompt="1"/>
          </p:nvPr>
        </p:nvSpPr>
        <p:spPr>
          <a:xfrm>
            <a:off x="473528" y="426704"/>
            <a:ext cx="3518807" cy="5990425"/>
          </a:xfrm>
          <a:prstGeom prst="rect">
            <a:avLst/>
          </a:prstGeom>
        </p:spPr>
        <p:txBody>
          <a:bodyPr anchor="ctr"/>
          <a:lstStyle>
            <a:lvl1pPr algn="r">
              <a:defRPr sz="2400">
                <a:solidFill>
                  <a:schemeClr val="accent1"/>
                </a:solidFill>
                <a:latin typeface="+mn-lt"/>
              </a:defRPr>
            </a:lvl1pPr>
            <a:lvl2pPr marL="586003" indent="-288930" algn="r">
              <a:buFont typeface="Myriad Pro" panose="020B0503030403020204" pitchFamily="34" charset="0"/>
              <a:buChar char=" "/>
              <a:defRPr sz="2400" b="0" i="0">
                <a:solidFill>
                  <a:schemeClr val="accent1"/>
                </a:solidFill>
                <a:latin typeface="Gotham Book" panose="02000604040000020004" pitchFamily="50" charset="0"/>
                <a:ea typeface="Gotham Book" panose="02000604040000020004" pitchFamily="50" charset="0"/>
                <a:cs typeface="Gotham Book" panose="02000604040000020004" pitchFamily="50" charset="0"/>
              </a:defRPr>
            </a:lvl2pPr>
            <a:lvl3pPr marL="883074" indent="-286898" algn="r">
              <a:buFont typeface="Myriad Pro" panose="020B0503030403020204" pitchFamily="34" charset="0"/>
              <a:buChar char=" "/>
              <a:defRPr sz="2400" b="0" i="0">
                <a:solidFill>
                  <a:schemeClr val="accent1"/>
                </a:solidFill>
                <a:latin typeface="Gotham Book" panose="02000604040000020004" pitchFamily="50" charset="0"/>
                <a:ea typeface="Gotham Book" panose="02000604040000020004" pitchFamily="50" charset="0"/>
                <a:cs typeface="Gotham Book" panose="02000604040000020004" pitchFamily="50" charset="0"/>
              </a:defRPr>
            </a:lvl3pPr>
            <a:lvl4pPr marL="1096724" indent="-213648" algn="r">
              <a:buFont typeface="Myriad Pro" panose="020B0503030403020204" pitchFamily="34" charset="0"/>
              <a:buChar char=" "/>
              <a:defRPr sz="2400" b="0" i="0">
                <a:solidFill>
                  <a:schemeClr val="accent1"/>
                </a:solidFill>
                <a:latin typeface="Gotham Book" panose="02000604040000020004" pitchFamily="50" charset="0"/>
                <a:ea typeface="Gotham Book" panose="02000604040000020004" pitchFamily="50" charset="0"/>
                <a:cs typeface="Gotham Book" panose="02000604040000020004" pitchFamily="50" charset="0"/>
              </a:defRPr>
            </a:lvl4pPr>
            <a:lvl5pPr marL="1096722" indent="0" algn="r">
              <a:buFont typeface="Myriad Pro" panose="020B0503030403020204" pitchFamily="34" charset="0"/>
              <a:buNone/>
              <a:defRPr sz="2400" b="0" i="0">
                <a:solidFill>
                  <a:schemeClr val="accent1"/>
                </a:solidFill>
                <a:latin typeface="Gotham Book" panose="02000604040000020004" pitchFamily="50" charset="0"/>
                <a:ea typeface="Gotham Book" panose="02000604040000020004" pitchFamily="50" charset="0"/>
                <a:cs typeface="Gotham Book" panose="02000604040000020004" pitchFamily="50" charset="0"/>
              </a:defRPr>
            </a:lvl5pPr>
          </a:lstStyle>
          <a:p>
            <a:pPr lvl="0"/>
            <a:r>
              <a:rPr lang="en-US"/>
              <a:t>Click to add short text </a:t>
            </a:r>
          </a:p>
          <a:p>
            <a:pPr lvl="1"/>
            <a:r>
              <a:rPr lang="en-US"/>
              <a:t>Second level</a:t>
            </a:r>
          </a:p>
          <a:p>
            <a:pPr lvl="2"/>
            <a:r>
              <a:rPr lang="en-US"/>
              <a:t>Third level</a:t>
            </a:r>
          </a:p>
          <a:p>
            <a:pPr lvl="3"/>
            <a:r>
              <a:rPr lang="en-US"/>
              <a:t>Fourth level</a:t>
            </a:r>
          </a:p>
          <a:p>
            <a:pPr lvl="4"/>
            <a:r>
              <a:rPr lang="en-US"/>
              <a:t>Fifth level</a:t>
            </a:r>
          </a:p>
        </p:txBody>
      </p:sp>
      <p:cxnSp>
        <p:nvCxnSpPr>
          <p:cNvPr id="4" name="Straight Connector 3"/>
          <p:cNvCxnSpPr/>
          <p:nvPr userDrawn="1"/>
        </p:nvCxnSpPr>
        <p:spPr>
          <a:xfrm>
            <a:off x="4584700" y="426704"/>
            <a:ext cx="0" cy="5990425"/>
          </a:xfrm>
          <a:prstGeom prst="line">
            <a:avLst/>
          </a:prstGeom>
          <a:ln>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3" name="Content Placeholder 2"/>
          <p:cNvSpPr>
            <a:spLocks noGrp="1"/>
          </p:cNvSpPr>
          <p:nvPr>
            <p:ph sz="quarter" idx="14" hasCustomPrompt="1"/>
          </p:nvPr>
        </p:nvSpPr>
        <p:spPr>
          <a:xfrm>
            <a:off x="5069711" y="1598903"/>
            <a:ext cx="6273479" cy="3646025"/>
          </a:xfrm>
          <a:prstGeom prst="rect">
            <a:avLst/>
          </a:prstGeom>
        </p:spPr>
        <p:txBody>
          <a:bodyPr anchor="ctr"/>
          <a:lstStyle>
            <a:lvl1pPr>
              <a:lnSpc>
                <a:spcPct val="100000"/>
              </a:lnSpc>
              <a:defRPr sz="3600" b="0" i="0">
                <a:latin typeface="+mj-lt"/>
                <a:ea typeface="Gotham Light" charset="0"/>
                <a:cs typeface="Gotham Light" charset="0"/>
              </a:defRPr>
            </a:lvl1pPr>
          </a:lstStyle>
          <a:p>
            <a:pPr lvl="0"/>
            <a:r>
              <a:rPr lang="en-US"/>
              <a:t>Click to Add Title or Click Icon to Add Graphic</a:t>
            </a:r>
          </a:p>
        </p:txBody>
      </p:sp>
      <p:sp>
        <p:nvSpPr>
          <p:cNvPr id="5" name="Rectangle 4"/>
          <p:cNvSpPr/>
          <p:nvPr userDrawn="1"/>
        </p:nvSpPr>
        <p:spPr>
          <a:xfrm>
            <a:off x="-1463041" y="0"/>
            <a:ext cx="1463041" cy="738664"/>
          </a:xfrm>
          <a:prstGeom prst="rect">
            <a:avLst/>
          </a:prstGeom>
        </p:spPr>
        <p:txBody>
          <a:bodyPr wrap="square">
            <a:spAutoFit/>
          </a:bodyPr>
          <a:lstStyle/>
          <a:p>
            <a:pPr algn="r"/>
            <a:r>
              <a:rPr lang="en-US" sz="1400" b="0">
                <a:latin typeface="Gotham Medium" panose="02000604030000020004" pitchFamily="50" charset="0"/>
              </a:rPr>
              <a:t>This slide is </a:t>
            </a:r>
            <a:r>
              <a:rPr lang="en-US" sz="1400" b="1">
                <a:solidFill>
                  <a:schemeClr val="accent1"/>
                </a:solidFill>
                <a:latin typeface="Gotham Medium" panose="02000604030000020004" pitchFamily="50" charset="0"/>
              </a:rPr>
              <a:t>preset</a:t>
            </a:r>
            <a:r>
              <a:rPr lang="en-US" sz="1400" b="0">
                <a:solidFill>
                  <a:schemeClr val="accent1"/>
                </a:solidFill>
                <a:latin typeface="Gotham Medium" panose="02000604030000020004" pitchFamily="50" charset="0"/>
              </a:rPr>
              <a:t> </a:t>
            </a:r>
            <a:r>
              <a:rPr lang="en-US" sz="1400" b="0">
                <a:latin typeface="Gotham Medium" panose="02000604030000020004" pitchFamily="50" charset="0"/>
              </a:rPr>
              <a:t>with </a:t>
            </a:r>
            <a:r>
              <a:rPr lang="en-US" sz="1400" b="1">
                <a:solidFill>
                  <a:schemeClr val="accent1"/>
                </a:solidFill>
                <a:latin typeface="Gotham Medium" panose="02000604030000020004" pitchFamily="50" charset="0"/>
              </a:rPr>
              <a:t>animations</a:t>
            </a:r>
          </a:p>
        </p:txBody>
      </p:sp>
    </p:spTree>
    <p:extLst>
      <p:ext uri="{BB962C8B-B14F-4D97-AF65-F5344CB8AC3E}">
        <p14:creationId xmlns:p14="http://schemas.microsoft.com/office/powerpoint/2010/main" val="1152346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17">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17">
                                            <p:txEl>
                                              <p:pRg st="1" end="1"/>
                                            </p:txEl>
                                          </p:spTgt>
                                        </p:tgtEl>
                                        <p:attrNameLst>
                                          <p:attrName>ppt_c</p:attrName>
                                        </p:attrNameLst>
                                      </p:cBhvr>
                                      <p:to>
                                        <a:schemeClr val="tx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17">
                                            <p:txEl>
                                              <p:pRg st="2" end="2"/>
                                            </p:txEl>
                                          </p:spTgt>
                                        </p:tgtEl>
                                        <p:attrNameLst>
                                          <p:attrName>ppt_c</p:attrName>
                                        </p:attrNameLst>
                                      </p:cBhvr>
                                      <p:to>
                                        <a:schemeClr val="tx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17">
                                            <p:txEl>
                                              <p:pRg st="3" end="3"/>
                                            </p:txEl>
                                          </p:spTgt>
                                        </p:tgtEl>
                                        <p:attrNameLst>
                                          <p:attrName>ppt_c</p:attrName>
                                        </p:attrNameLst>
                                      </p:cBhvr>
                                      <p:to>
                                        <a:schemeClr val="tx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17">
                                            <p:txEl>
                                              <p:pRg st="4" end="4"/>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uild="p">
        <p:tmplLst>
          <p:tmpl lvl="1">
            <p:tnLst>
              <p:par>
                <p:cTn presetID="1" presetClass="entr" presetSubtype="0" fill="hold" nodeType="clickEffect">
                  <p:stCondLst>
                    <p:cond delay="0"/>
                  </p:stCondLst>
                  <p:childTnLst>
                    <p:set>
                      <p:cBhvr>
                        <p:cTn dur="1" fill="hold">
                          <p:stCondLst>
                            <p:cond delay="0"/>
                          </p:stCondLst>
                        </p:cTn>
                        <p:tgtEl>
                          <p:spTgt spid="17"/>
                        </p:tgtEl>
                        <p:attrNameLst>
                          <p:attrName>style.visibility</p:attrName>
                        </p:attrNameLst>
                      </p:cBhvr>
                      <p:to>
                        <p:strVal val="visible"/>
                      </p:to>
                    </p:set>
                  </p:childTnLst>
                  <p:subTnLst>
                    <p:animClr clrSpc="rgb" dir="cw">
                      <p:cBhvr override="childStyle">
                        <p:cTn dur="1" fill="hold" display="0" masterRel="nextClick" afterEffect="1"/>
                        <p:tgtEl>
                          <p:spTgt spid="17"/>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17"/>
                        </p:tgtEl>
                        <p:attrNameLst>
                          <p:attrName>style.visibility</p:attrName>
                        </p:attrNameLst>
                      </p:cBhvr>
                      <p:to>
                        <p:strVal val="visible"/>
                      </p:to>
                    </p:set>
                  </p:childTnLst>
                  <p:subTnLst>
                    <p:animClr clrSpc="rgb" dir="cw">
                      <p:cBhvr override="childStyle">
                        <p:cTn dur="1" fill="hold" display="0" masterRel="nextClick" afterEffect="1"/>
                        <p:tgtEl>
                          <p:spTgt spid="17"/>
                        </p:tgtEl>
                        <p:attrNameLst>
                          <p:attrName>ppt_c</p:attrName>
                        </p:attrNameLst>
                      </p:cBhvr>
                      <p:to>
                        <a:schemeClr val="tx2"/>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17"/>
                        </p:tgtEl>
                        <p:attrNameLst>
                          <p:attrName>style.visibility</p:attrName>
                        </p:attrNameLst>
                      </p:cBhvr>
                      <p:to>
                        <p:strVal val="visible"/>
                      </p:to>
                    </p:set>
                  </p:childTnLst>
                  <p:subTnLst>
                    <p:animClr clrSpc="rgb" dir="cw">
                      <p:cBhvr override="childStyle">
                        <p:cTn dur="1" fill="hold" display="0" masterRel="nextClick" afterEffect="1"/>
                        <p:tgtEl>
                          <p:spTgt spid="17"/>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17"/>
                        </p:tgtEl>
                        <p:attrNameLst>
                          <p:attrName>style.visibility</p:attrName>
                        </p:attrNameLst>
                      </p:cBhvr>
                      <p:to>
                        <p:strVal val="visible"/>
                      </p:to>
                    </p:set>
                  </p:childTnLst>
                  <p:subTnLst>
                    <p:animClr clrSpc="rgb" dir="cw">
                      <p:cBhvr override="childStyle">
                        <p:cTn dur="1" fill="hold" display="0" masterRel="nextClick" afterEffect="1"/>
                        <p:tgtEl>
                          <p:spTgt spid="17"/>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17"/>
                        </p:tgtEl>
                        <p:attrNameLst>
                          <p:attrName>style.visibility</p:attrName>
                        </p:attrNameLst>
                      </p:cBhvr>
                      <p:to>
                        <p:strVal val="visible"/>
                      </p:to>
                    </p:set>
                  </p:childTnLst>
                </p:cTn>
              </p:par>
            </p:tnLst>
          </p:tmpl>
        </p:tmplLst>
      </p:bldP>
    </p:bld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or Image Left | Content Right">
    <p:spTree>
      <p:nvGrpSpPr>
        <p:cNvPr id="1" name=""/>
        <p:cNvGrpSpPr/>
        <p:nvPr/>
      </p:nvGrpSpPr>
      <p:grpSpPr>
        <a:xfrm>
          <a:off x="0" y="0"/>
          <a:ext cx="0" cy="0"/>
          <a:chOff x="0" y="0"/>
          <a:chExt cx="0" cy="0"/>
        </a:xfrm>
      </p:grpSpPr>
      <p:sp>
        <p:nvSpPr>
          <p:cNvPr id="17" name="Text Placeholder 16"/>
          <p:cNvSpPr>
            <a:spLocks noGrp="1"/>
          </p:cNvSpPr>
          <p:nvPr>
            <p:ph type="body" sz="quarter" idx="12" hasCustomPrompt="1"/>
          </p:nvPr>
        </p:nvSpPr>
        <p:spPr>
          <a:xfrm>
            <a:off x="5037364" y="426704"/>
            <a:ext cx="6776355" cy="5990425"/>
          </a:xfrm>
          <a:prstGeom prst="rect">
            <a:avLst/>
          </a:prstGeom>
        </p:spPr>
        <p:txBody>
          <a:bodyPr anchor="ctr"/>
          <a:lstStyle>
            <a:lvl1pPr algn="l">
              <a:lnSpc>
                <a:spcPct val="100000"/>
              </a:lnSpc>
              <a:defRPr sz="2400">
                <a:solidFill>
                  <a:schemeClr val="accent1"/>
                </a:solidFill>
                <a:latin typeface="+mn-lt"/>
              </a:defRPr>
            </a:lvl1pPr>
            <a:lvl2pPr algn="l">
              <a:defRPr sz="2400" b="0" i="0">
                <a:solidFill>
                  <a:schemeClr val="accent1"/>
                </a:solidFill>
                <a:latin typeface="Gotham Book" panose="02000604040000020004" pitchFamily="50" charset="0"/>
                <a:ea typeface="Gotham Book" panose="02000604040000020004" pitchFamily="50" charset="0"/>
                <a:cs typeface="Gotham Book" panose="02000604040000020004" pitchFamily="50" charset="0"/>
              </a:defRPr>
            </a:lvl2pPr>
            <a:lvl3pPr algn="l">
              <a:defRPr sz="2400" b="0" i="0">
                <a:solidFill>
                  <a:schemeClr val="accent1"/>
                </a:solidFill>
                <a:latin typeface="Gotham Book" panose="02000604040000020004" pitchFamily="50" charset="0"/>
                <a:ea typeface="Gotham Book" panose="02000604040000020004" pitchFamily="50" charset="0"/>
                <a:cs typeface="Gotham Book" panose="02000604040000020004" pitchFamily="50" charset="0"/>
              </a:defRPr>
            </a:lvl3pPr>
            <a:lvl4pPr algn="l">
              <a:defRPr sz="2400" b="0" i="0">
                <a:solidFill>
                  <a:schemeClr val="accent1"/>
                </a:solidFill>
                <a:latin typeface="Gotham Book" panose="02000604040000020004" pitchFamily="50" charset="0"/>
                <a:ea typeface="Gotham Book" panose="02000604040000020004" pitchFamily="50" charset="0"/>
                <a:cs typeface="Gotham Book" panose="02000604040000020004" pitchFamily="50" charset="0"/>
              </a:defRPr>
            </a:lvl4pPr>
            <a:lvl5pPr algn="l">
              <a:defRPr sz="2400" b="0" i="0">
                <a:solidFill>
                  <a:schemeClr val="accent1"/>
                </a:solidFill>
                <a:latin typeface="Gotham Book" panose="02000604040000020004" pitchFamily="50" charset="0"/>
                <a:ea typeface="Gotham Book" panose="02000604040000020004" pitchFamily="50" charset="0"/>
                <a:cs typeface="Gotham Book" panose="02000604040000020004" pitchFamily="50" charset="0"/>
              </a:defRPr>
            </a:lvl5pPr>
            <a:lvl6pPr marL="1427163" indent="0">
              <a:buNone/>
              <a:defRPr>
                <a:solidFill>
                  <a:schemeClr val="accent1"/>
                </a:solidFill>
              </a:defRPr>
            </a:lvl6pPr>
            <a:lvl7pPr>
              <a:defRPr>
                <a:solidFill>
                  <a:schemeClr val="accent1"/>
                </a:solidFill>
              </a:defRPr>
            </a:lvl7pPr>
            <a:lvl8pPr>
              <a:defRPr>
                <a:solidFill>
                  <a:schemeClr val="accent1"/>
                </a:solidFill>
              </a:defRPr>
            </a:lvl8pPr>
            <a:lvl9pPr marL="2286000" indent="0">
              <a:buNone/>
              <a:defRPr>
                <a:solidFill>
                  <a:schemeClr val="accent1"/>
                </a:solidFill>
              </a:defRPr>
            </a:lvl9pPr>
          </a:lstStyle>
          <a:p>
            <a:pPr lvl="0"/>
            <a:r>
              <a:rPr lang="en-US"/>
              <a:t>Click to add longer text </a:t>
            </a:r>
          </a:p>
          <a:p>
            <a:pPr lvl="1"/>
            <a:r>
              <a:rPr lang="en-US"/>
              <a:t>Second level</a:t>
            </a:r>
          </a:p>
          <a:p>
            <a:pPr lvl="2"/>
            <a:r>
              <a:rPr lang="en-US"/>
              <a:t>Third level</a:t>
            </a:r>
          </a:p>
          <a:p>
            <a:pPr lvl="3"/>
            <a:r>
              <a:rPr lang="en-US"/>
              <a:t>Fourth level</a:t>
            </a:r>
          </a:p>
          <a:p>
            <a:pPr lvl="4"/>
            <a:r>
              <a:rPr lang="en-US"/>
              <a:t>Fifth level</a:t>
            </a:r>
          </a:p>
        </p:txBody>
      </p:sp>
      <p:cxnSp>
        <p:nvCxnSpPr>
          <p:cNvPr id="5" name="Straight Connector 4"/>
          <p:cNvCxnSpPr/>
          <p:nvPr userDrawn="1"/>
        </p:nvCxnSpPr>
        <p:spPr>
          <a:xfrm>
            <a:off x="4584700" y="426704"/>
            <a:ext cx="0" cy="5990425"/>
          </a:xfrm>
          <a:prstGeom prst="line">
            <a:avLst/>
          </a:prstGeom>
          <a:ln>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7" name="Content Placeholder 2"/>
          <p:cNvSpPr>
            <a:spLocks noGrp="1"/>
          </p:cNvSpPr>
          <p:nvPr>
            <p:ph sz="quarter" idx="14" hasCustomPrompt="1"/>
          </p:nvPr>
        </p:nvSpPr>
        <p:spPr>
          <a:xfrm>
            <a:off x="748145" y="1598903"/>
            <a:ext cx="3383892" cy="3646025"/>
          </a:xfrm>
          <a:prstGeom prst="rect">
            <a:avLst/>
          </a:prstGeom>
        </p:spPr>
        <p:txBody>
          <a:bodyPr anchor="ctr"/>
          <a:lstStyle>
            <a:lvl1pPr algn="r">
              <a:lnSpc>
                <a:spcPct val="100000"/>
              </a:lnSpc>
              <a:defRPr sz="3600" b="0" i="0">
                <a:latin typeface="+mj-lt"/>
                <a:ea typeface="Gotham Rounded Light" charset="0"/>
                <a:cs typeface="Gotham Rounded Light" charset="0"/>
              </a:defRPr>
            </a:lvl1pPr>
          </a:lstStyle>
          <a:p>
            <a:pPr lvl="0"/>
            <a:r>
              <a:rPr lang="en-US"/>
              <a:t>Click to Add Title or Click Icon to Add Graphic</a:t>
            </a:r>
          </a:p>
        </p:txBody>
      </p:sp>
      <p:sp>
        <p:nvSpPr>
          <p:cNvPr id="6" name="Rectangle 5"/>
          <p:cNvSpPr/>
          <p:nvPr userDrawn="1"/>
        </p:nvSpPr>
        <p:spPr>
          <a:xfrm>
            <a:off x="-1463041" y="0"/>
            <a:ext cx="1463041" cy="738664"/>
          </a:xfrm>
          <a:prstGeom prst="rect">
            <a:avLst/>
          </a:prstGeom>
        </p:spPr>
        <p:txBody>
          <a:bodyPr wrap="square">
            <a:spAutoFit/>
          </a:bodyPr>
          <a:lstStyle/>
          <a:p>
            <a:pPr algn="r"/>
            <a:r>
              <a:rPr lang="en-US" sz="1400" b="0">
                <a:latin typeface="Gotham Medium" panose="02000604030000020004" pitchFamily="50" charset="0"/>
              </a:rPr>
              <a:t>This slide is </a:t>
            </a:r>
            <a:r>
              <a:rPr lang="en-US" sz="1400" b="1">
                <a:solidFill>
                  <a:schemeClr val="accent1"/>
                </a:solidFill>
                <a:latin typeface="Gotham Medium" panose="02000604030000020004" pitchFamily="50" charset="0"/>
              </a:rPr>
              <a:t>preset</a:t>
            </a:r>
            <a:r>
              <a:rPr lang="en-US" sz="1400" b="0">
                <a:solidFill>
                  <a:schemeClr val="accent1"/>
                </a:solidFill>
                <a:latin typeface="Gotham Medium" panose="02000604030000020004" pitchFamily="50" charset="0"/>
              </a:rPr>
              <a:t> </a:t>
            </a:r>
            <a:r>
              <a:rPr lang="en-US" sz="1400" b="0">
                <a:latin typeface="Gotham Medium" panose="02000604030000020004" pitchFamily="50" charset="0"/>
              </a:rPr>
              <a:t>with </a:t>
            </a:r>
            <a:r>
              <a:rPr lang="en-US" sz="1400" b="1">
                <a:solidFill>
                  <a:schemeClr val="accent1"/>
                </a:solidFill>
                <a:latin typeface="Gotham Medium" panose="02000604030000020004" pitchFamily="50" charset="0"/>
              </a:rPr>
              <a:t>animations</a:t>
            </a:r>
          </a:p>
        </p:txBody>
      </p:sp>
    </p:spTree>
    <p:extLst>
      <p:ext uri="{BB962C8B-B14F-4D97-AF65-F5344CB8AC3E}">
        <p14:creationId xmlns:p14="http://schemas.microsoft.com/office/powerpoint/2010/main" val="1700839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17">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17">
                                            <p:txEl>
                                              <p:pRg st="1" end="1"/>
                                            </p:txEl>
                                          </p:spTgt>
                                        </p:tgtEl>
                                        <p:attrNameLst>
                                          <p:attrName>ppt_c</p:attrName>
                                        </p:attrNameLst>
                                      </p:cBhvr>
                                      <p:to>
                                        <a:schemeClr val="tx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17">
                                            <p:txEl>
                                              <p:pRg st="2" end="2"/>
                                            </p:txEl>
                                          </p:spTgt>
                                        </p:tgtEl>
                                        <p:attrNameLst>
                                          <p:attrName>ppt_c</p:attrName>
                                        </p:attrNameLst>
                                      </p:cBhvr>
                                      <p:to>
                                        <a:schemeClr val="tx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17">
                                            <p:txEl>
                                              <p:pRg st="3" end="3"/>
                                            </p:txEl>
                                          </p:spTgt>
                                        </p:tgtEl>
                                        <p:attrNameLst>
                                          <p:attrName>ppt_c</p:attrName>
                                        </p:attrNameLst>
                                      </p:cBhvr>
                                      <p:to>
                                        <a:schemeClr val="tx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17">
                                            <p:txEl>
                                              <p:pRg st="4" end="4"/>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uiExpand="1" build="p">
        <p:tmplLst>
          <p:tmpl lvl="1">
            <p:tnLst>
              <p:par>
                <p:cTn presetID="1" presetClass="entr" presetSubtype="0" fill="hold" nodeType="clickEffect">
                  <p:stCondLst>
                    <p:cond delay="0"/>
                  </p:stCondLst>
                  <p:childTnLst>
                    <p:set>
                      <p:cBhvr>
                        <p:cTn dur="1" fill="hold">
                          <p:stCondLst>
                            <p:cond delay="0"/>
                          </p:stCondLst>
                        </p:cTn>
                        <p:tgtEl>
                          <p:spTgt spid="17"/>
                        </p:tgtEl>
                        <p:attrNameLst>
                          <p:attrName>style.visibility</p:attrName>
                        </p:attrNameLst>
                      </p:cBhvr>
                      <p:to>
                        <p:strVal val="visible"/>
                      </p:to>
                    </p:set>
                  </p:childTnLst>
                  <p:subTnLst>
                    <p:animClr clrSpc="rgb" dir="cw">
                      <p:cBhvr override="childStyle">
                        <p:cTn dur="1" fill="hold" display="0" masterRel="nextClick" afterEffect="1"/>
                        <p:tgtEl>
                          <p:spTgt spid="17"/>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17"/>
                        </p:tgtEl>
                        <p:attrNameLst>
                          <p:attrName>style.visibility</p:attrName>
                        </p:attrNameLst>
                      </p:cBhvr>
                      <p:to>
                        <p:strVal val="visible"/>
                      </p:to>
                    </p:set>
                  </p:childTnLst>
                  <p:subTnLst>
                    <p:animClr clrSpc="rgb" dir="cw">
                      <p:cBhvr override="childStyle">
                        <p:cTn dur="1" fill="hold" display="0" masterRel="nextClick" afterEffect="1"/>
                        <p:tgtEl>
                          <p:spTgt spid="17"/>
                        </p:tgtEl>
                        <p:attrNameLst>
                          <p:attrName>ppt_c</p:attrName>
                        </p:attrNameLst>
                      </p:cBhvr>
                      <p:to>
                        <a:schemeClr val="tx2"/>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17"/>
                        </p:tgtEl>
                        <p:attrNameLst>
                          <p:attrName>style.visibility</p:attrName>
                        </p:attrNameLst>
                      </p:cBhvr>
                      <p:to>
                        <p:strVal val="visible"/>
                      </p:to>
                    </p:set>
                  </p:childTnLst>
                  <p:subTnLst>
                    <p:animClr clrSpc="rgb" dir="cw">
                      <p:cBhvr override="childStyle">
                        <p:cTn dur="1" fill="hold" display="0" masterRel="nextClick" afterEffect="1"/>
                        <p:tgtEl>
                          <p:spTgt spid="17"/>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17"/>
                        </p:tgtEl>
                        <p:attrNameLst>
                          <p:attrName>style.visibility</p:attrName>
                        </p:attrNameLst>
                      </p:cBhvr>
                      <p:to>
                        <p:strVal val="visible"/>
                      </p:to>
                    </p:set>
                  </p:childTnLst>
                  <p:subTnLst>
                    <p:animClr clrSpc="rgb" dir="cw">
                      <p:cBhvr override="childStyle">
                        <p:cTn dur="1" fill="hold" display="0" masterRel="nextClick" afterEffect="1"/>
                        <p:tgtEl>
                          <p:spTgt spid="17"/>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17"/>
                        </p:tgtEl>
                        <p:attrNameLst>
                          <p:attrName>style.visibility</p:attrName>
                        </p:attrNameLst>
                      </p:cBhvr>
                      <p:to>
                        <p:strVal val="visible"/>
                      </p:to>
                    </p:set>
                  </p:childTnLst>
                  <p:subTnLst>
                    <p:animClr clrSpc="rgb" dir="cw">
                      <p:cBhvr override="childStyle">
                        <p:cTn dur="1" fill="hold" display="0" masterRel="nextClick" afterEffect="1"/>
                        <p:tgtEl>
                          <p:spTgt spid="17"/>
                        </p:tgtEl>
                        <p:attrNameLst>
                          <p:attrName>ppt_c</p:attrName>
                        </p:attrNameLst>
                      </p:cBhvr>
                      <p:to>
                        <a:schemeClr val="tx2"/>
                      </p:to>
                    </p:animClr>
                  </p:subTnLst>
                </p:cTn>
              </p:par>
            </p:tnLst>
          </p:tmpl>
          <p:tmpl lvl="6">
            <p:tnLst>
              <p:par>
                <p:cTn presetID="1" presetClass="entr" presetSubtype="0" fill="hold" nodeType="clickEffect">
                  <p:stCondLst>
                    <p:cond delay="0"/>
                  </p:stCondLst>
                  <p:childTnLst>
                    <p:set>
                      <p:cBhvr>
                        <p:cTn dur="1" fill="hold">
                          <p:stCondLst>
                            <p:cond delay="0"/>
                          </p:stCondLst>
                        </p:cTn>
                        <p:tgtEl>
                          <p:spTgt spid="17"/>
                        </p:tgtEl>
                        <p:attrNameLst>
                          <p:attrName>style.visibility</p:attrName>
                        </p:attrNameLst>
                      </p:cBhvr>
                      <p:to>
                        <p:strVal val="visible"/>
                      </p:to>
                    </p:set>
                  </p:childTnLst>
                </p:cTn>
              </p:par>
            </p:tnLst>
          </p:tmpl>
          <p:tmpl lvl="7">
            <p:tnLst>
              <p:par>
                <p:cTn presetID="1"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childTnLst>
                  <p:subTnLst>
                    <p:animClr clrSpc="rgb" dir="cw">
                      <p:cBhvr override="childStyle">
                        <p:cTn dur="1" fill="hold" display="0" masterRel="nextClick" afterEffect="1"/>
                        <p:tgtEl>
                          <p:spTgt spid="17"/>
                        </p:tgtEl>
                        <p:attrNameLst>
                          <p:attrName>ppt_c</p:attrName>
                        </p:attrNameLst>
                      </p:cBhvr>
                      <p:to>
                        <a:schemeClr val="tx2"/>
                      </p:to>
                    </p:animClr>
                  </p:subTnLst>
                </p:cTn>
              </p:par>
            </p:tnLst>
          </p:tmpl>
          <p:tmpl lvl="8">
            <p:tnLst>
              <p:par>
                <p:cTn presetID="1"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childTnLst>
                  <p:subTnLst>
                    <p:animClr clrSpc="rgb" dir="cw">
                      <p:cBhvr override="childStyle">
                        <p:cTn dur="1" fill="hold" display="0" masterRel="nextClick" afterEffect="1"/>
                        <p:tgtEl>
                          <p:spTgt spid="17"/>
                        </p:tgtEl>
                        <p:attrNameLst>
                          <p:attrName>ppt_c</p:attrName>
                        </p:attrNameLst>
                      </p:cBhvr>
                      <p:to>
                        <a:schemeClr val="tx2"/>
                      </p:to>
                    </p:animClr>
                  </p:subTnLst>
                </p:cTn>
              </p:par>
            </p:tnLst>
          </p:tmpl>
          <p:tmpl lvl="9">
            <p:tnLst>
              <p:par>
                <p:cTn presetID="1"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childTnLst>
                </p:cTn>
              </p:par>
            </p:tnLst>
          </p:tmpl>
        </p:tmplLst>
      </p:bldP>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opic or Category with Large Icon-2">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23937" y="4113728"/>
            <a:ext cx="6744127" cy="744028"/>
          </a:xfrm>
        </p:spPr>
        <p:txBody>
          <a:bodyPr lIns="91440"/>
          <a:lstStyle>
            <a:lvl1pPr algn="ctr">
              <a:lnSpc>
                <a:spcPts val="5000"/>
              </a:lnSpc>
              <a:defRPr sz="4000" baseline="0">
                <a:solidFill>
                  <a:schemeClr val="bg1"/>
                </a:solidFill>
              </a:defRPr>
            </a:lvl1pPr>
          </a:lstStyle>
          <a:p>
            <a:r>
              <a:rPr lang="en-US"/>
              <a:t>Topic or Title Introduction</a:t>
            </a:r>
          </a:p>
        </p:txBody>
      </p:sp>
      <p:sp>
        <p:nvSpPr>
          <p:cNvPr id="4" name="Picture Placeholder 3"/>
          <p:cNvSpPr>
            <a:spLocks noGrp="1"/>
          </p:cNvSpPr>
          <p:nvPr>
            <p:ph type="pic" sz="quarter" idx="10" hasCustomPrompt="1"/>
          </p:nvPr>
        </p:nvSpPr>
        <p:spPr>
          <a:xfrm>
            <a:off x="4076104" y="714374"/>
            <a:ext cx="4039791" cy="3288903"/>
          </a:xfrm>
        </p:spPr>
        <p:txBody>
          <a:bodyPr anchor="ctr"/>
          <a:lstStyle>
            <a:lvl1pPr algn="ctr">
              <a:defRPr sz="3200" baseline="0">
                <a:latin typeface="+mj-lt"/>
              </a:defRPr>
            </a:lvl1pPr>
          </a:lstStyle>
          <a:p>
            <a:r>
              <a:rPr lang="en-US"/>
              <a:t>Insert Icon Only</a:t>
            </a:r>
          </a:p>
        </p:txBody>
      </p:sp>
      <p:sp>
        <p:nvSpPr>
          <p:cNvPr id="5" name="Text Placeholder 3"/>
          <p:cNvSpPr>
            <a:spLocks noGrp="1"/>
          </p:cNvSpPr>
          <p:nvPr>
            <p:ph type="body" sz="quarter" idx="27" hasCustomPrompt="1"/>
          </p:nvPr>
        </p:nvSpPr>
        <p:spPr>
          <a:xfrm>
            <a:off x="2895387" y="4968206"/>
            <a:ext cx="6401227" cy="1218282"/>
          </a:xfrm>
        </p:spPr>
        <p:txBody>
          <a:bodyPr lIns="91440" tIns="0" rIns="91440" bIns="0"/>
          <a:lstStyle>
            <a:lvl1pPr marL="0" indent="0" algn="ctr">
              <a:lnSpc>
                <a:spcPts val="2700"/>
              </a:lnSpc>
              <a:spcBef>
                <a:spcPts val="600"/>
              </a:spcBef>
              <a:buNone/>
              <a:defRPr sz="2000" b="0" i="0" baseline="0">
                <a:solidFill>
                  <a:schemeClr val="bg1"/>
                </a:solidFill>
                <a:latin typeface="Gotham Book" charset="0"/>
                <a:ea typeface="Gotham Book" charset="0"/>
                <a:cs typeface="Gotham Book" charset="0"/>
              </a:defRPr>
            </a:lvl1pPr>
          </a:lstStyle>
          <a:p>
            <a:pPr lvl="0"/>
            <a:r>
              <a:rPr lang="en-US"/>
              <a:t>Add a short bit of description text in this area. This should be a quick intro slide to an idea without a lot of text. Stick to a few sentences.</a:t>
            </a: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Title or Image Left | Content R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06518" y="583180"/>
            <a:ext cx="10778971" cy="437131"/>
          </a:xfrm>
        </p:spPr>
        <p:txBody>
          <a:bodyPr/>
          <a:lstStyle/>
          <a:p>
            <a:r>
              <a:rPr lang="en-US"/>
              <a:t>Click to Add Slide Title in Title Case</a:t>
            </a:r>
          </a:p>
        </p:txBody>
      </p:sp>
      <p:sp>
        <p:nvSpPr>
          <p:cNvPr id="3" name="Text Placeholder 16"/>
          <p:cNvSpPr>
            <a:spLocks noGrp="1"/>
          </p:cNvSpPr>
          <p:nvPr>
            <p:ph type="body" sz="quarter" idx="12" hasCustomPrompt="1"/>
          </p:nvPr>
        </p:nvSpPr>
        <p:spPr>
          <a:xfrm>
            <a:off x="5037364" y="1570616"/>
            <a:ext cx="6776355" cy="4130938"/>
          </a:xfrm>
          <a:prstGeom prst="rect">
            <a:avLst/>
          </a:prstGeom>
        </p:spPr>
        <p:txBody>
          <a:bodyPr anchor="ctr"/>
          <a:lstStyle>
            <a:lvl1pPr algn="l">
              <a:lnSpc>
                <a:spcPct val="100000"/>
              </a:lnSpc>
              <a:defRPr sz="2400">
                <a:solidFill>
                  <a:schemeClr val="accent1"/>
                </a:solidFill>
                <a:latin typeface="+mn-lt"/>
              </a:defRPr>
            </a:lvl1pPr>
            <a:lvl2pPr algn="l">
              <a:defRPr sz="2400" b="0" i="0">
                <a:solidFill>
                  <a:schemeClr val="accent1"/>
                </a:solidFill>
                <a:latin typeface="Gotham Book" panose="02000604040000020004" pitchFamily="50" charset="0"/>
                <a:ea typeface="Gotham Book" panose="02000604040000020004" pitchFamily="50" charset="0"/>
                <a:cs typeface="Gotham Book" panose="02000604040000020004" pitchFamily="50" charset="0"/>
              </a:defRPr>
            </a:lvl2pPr>
            <a:lvl3pPr algn="l">
              <a:defRPr sz="2400" b="0" i="0">
                <a:solidFill>
                  <a:schemeClr val="accent1"/>
                </a:solidFill>
                <a:latin typeface="Gotham Book" panose="02000604040000020004" pitchFamily="50" charset="0"/>
                <a:ea typeface="Gotham Book" panose="02000604040000020004" pitchFamily="50" charset="0"/>
                <a:cs typeface="Gotham Book" panose="02000604040000020004" pitchFamily="50" charset="0"/>
              </a:defRPr>
            </a:lvl3pPr>
            <a:lvl4pPr algn="l">
              <a:defRPr sz="2400" b="0" i="0">
                <a:solidFill>
                  <a:schemeClr val="accent1"/>
                </a:solidFill>
                <a:latin typeface="Gotham Book" panose="02000604040000020004" pitchFamily="50" charset="0"/>
                <a:ea typeface="Gotham Book" panose="02000604040000020004" pitchFamily="50" charset="0"/>
                <a:cs typeface="Gotham Book" panose="02000604040000020004" pitchFamily="50" charset="0"/>
              </a:defRPr>
            </a:lvl4pPr>
            <a:lvl5pPr algn="l">
              <a:defRPr sz="2400" b="0" i="0">
                <a:solidFill>
                  <a:schemeClr val="accent1"/>
                </a:solidFill>
                <a:latin typeface="Gotham Book" panose="02000604040000020004" pitchFamily="50" charset="0"/>
                <a:ea typeface="Gotham Book" panose="02000604040000020004" pitchFamily="50" charset="0"/>
                <a:cs typeface="Gotham Book" panose="02000604040000020004" pitchFamily="50" charset="0"/>
              </a:defRPr>
            </a:lvl5pPr>
            <a:lvl6pPr marL="1427163" indent="0">
              <a:buNone/>
              <a:defRPr>
                <a:solidFill>
                  <a:schemeClr val="accent1"/>
                </a:solidFill>
              </a:defRPr>
            </a:lvl6pPr>
            <a:lvl7pPr>
              <a:defRPr>
                <a:solidFill>
                  <a:schemeClr val="accent1"/>
                </a:solidFill>
              </a:defRPr>
            </a:lvl7pPr>
            <a:lvl8pPr>
              <a:defRPr>
                <a:solidFill>
                  <a:schemeClr val="accent1"/>
                </a:solidFill>
              </a:defRPr>
            </a:lvl8pPr>
            <a:lvl9pPr marL="2286000" indent="0">
              <a:buNone/>
              <a:defRPr>
                <a:solidFill>
                  <a:schemeClr val="accent1"/>
                </a:solidFill>
              </a:defRPr>
            </a:lvl9pPr>
          </a:lstStyle>
          <a:p>
            <a:pPr lvl="0"/>
            <a:r>
              <a:rPr lang="en-US"/>
              <a:t>Click to add longer text </a:t>
            </a:r>
          </a:p>
          <a:p>
            <a:pPr lvl="1"/>
            <a:r>
              <a:rPr lang="en-US"/>
              <a:t>Second level</a:t>
            </a:r>
          </a:p>
          <a:p>
            <a:pPr lvl="2"/>
            <a:r>
              <a:rPr lang="en-US"/>
              <a:t>Third level</a:t>
            </a:r>
          </a:p>
          <a:p>
            <a:pPr lvl="3"/>
            <a:r>
              <a:rPr lang="en-US"/>
              <a:t>Fourth level</a:t>
            </a:r>
          </a:p>
          <a:p>
            <a:pPr lvl="4"/>
            <a:r>
              <a:rPr lang="en-US"/>
              <a:t>Fifth level</a:t>
            </a:r>
          </a:p>
        </p:txBody>
      </p:sp>
      <p:cxnSp>
        <p:nvCxnSpPr>
          <p:cNvPr id="4" name="Straight Connector 3"/>
          <p:cNvCxnSpPr/>
          <p:nvPr userDrawn="1"/>
        </p:nvCxnSpPr>
        <p:spPr>
          <a:xfrm>
            <a:off x="4584700" y="1570616"/>
            <a:ext cx="0" cy="4130938"/>
          </a:xfrm>
          <a:prstGeom prst="line">
            <a:avLst/>
          </a:prstGeom>
          <a:ln>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5" name="Content Placeholder 2"/>
          <p:cNvSpPr>
            <a:spLocks noGrp="1"/>
          </p:cNvSpPr>
          <p:nvPr>
            <p:ph sz="quarter" idx="14" hasCustomPrompt="1"/>
          </p:nvPr>
        </p:nvSpPr>
        <p:spPr>
          <a:xfrm>
            <a:off x="706518" y="1813071"/>
            <a:ext cx="3425519" cy="3646025"/>
          </a:xfrm>
          <a:prstGeom prst="rect">
            <a:avLst/>
          </a:prstGeom>
        </p:spPr>
        <p:txBody>
          <a:bodyPr anchor="ctr"/>
          <a:lstStyle>
            <a:lvl1pPr algn="r">
              <a:lnSpc>
                <a:spcPct val="100000"/>
              </a:lnSpc>
              <a:defRPr sz="2800" b="0" i="0">
                <a:latin typeface="+mj-lt"/>
                <a:ea typeface="Gotham Rounded Light" charset="0"/>
                <a:cs typeface="Gotham Rounded Light" charset="0"/>
              </a:defRPr>
            </a:lvl1pPr>
          </a:lstStyle>
          <a:p>
            <a:pPr lvl="0"/>
            <a:r>
              <a:rPr lang="en-US"/>
              <a:t>Click to Add Title </a:t>
            </a:r>
            <a:br>
              <a:rPr lang="en-US"/>
            </a:br>
            <a:r>
              <a:rPr lang="en-US"/>
              <a:t>or Click Icon </a:t>
            </a:r>
            <a:br>
              <a:rPr lang="en-US"/>
            </a:br>
            <a:r>
              <a:rPr lang="en-US"/>
              <a:t>to Add Graphic</a:t>
            </a:r>
          </a:p>
        </p:txBody>
      </p:sp>
    </p:spTree>
    <p:extLst>
      <p:ext uri="{BB962C8B-B14F-4D97-AF65-F5344CB8AC3E}">
        <p14:creationId xmlns:p14="http://schemas.microsoft.com/office/powerpoint/2010/main" val="264126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1" end="1"/>
                                            </p:txEl>
                                          </p:spTgt>
                                        </p:tgtEl>
                                        <p:attrNameLst>
                                          <p:attrName>ppt_c</p:attrName>
                                        </p:attrNameLst>
                                      </p:cBhvr>
                                      <p:to>
                                        <a:schemeClr val="tx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2" end="2"/>
                                            </p:txEl>
                                          </p:spTgt>
                                        </p:tgtEl>
                                        <p:attrNameLst>
                                          <p:attrName>ppt_c</p:attrName>
                                        </p:attrNameLst>
                                      </p:cBhvr>
                                      <p:to>
                                        <a:schemeClr val="tx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3" end="3"/>
                                            </p:txEl>
                                          </p:spTgt>
                                        </p:tgtEl>
                                        <p:attrNameLst>
                                          <p:attrName>ppt_c</p:attrName>
                                        </p:attrNameLst>
                                      </p:cBhvr>
                                      <p:to>
                                        <a:schemeClr val="tx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4" end="4"/>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2"/>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2"/>
                      </p:to>
                    </p:animClr>
                  </p:subTnLst>
                </p:cTn>
              </p:par>
            </p:tnLst>
          </p:tmpl>
          <p:tmpl lvl="6">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 lvl="7">
            <p:tnLst>
              <p:par>
                <p:cTn presetID="1"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2"/>
                      </p:to>
                    </p:animClr>
                  </p:subTnLst>
                </p:cTn>
              </p:par>
            </p:tnLst>
          </p:tmpl>
          <p:tmpl lvl="8">
            <p:tnLst>
              <p:par>
                <p:cTn presetID="1"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2"/>
                      </p:to>
                    </p:animClr>
                  </p:subTnLst>
                </p:cTn>
              </p:par>
            </p:tnLst>
          </p:tmpl>
          <p:tmpl lvl="9">
            <p:tnLst>
              <p:par>
                <p:cTn presetID="1"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Lst>
      </p:bldP>
    </p:bldLst>
  </p:timing>
  <p:extLst>
    <p:ext uri="{DCECCB84-F9BA-43D5-87BE-67443E8EF086}">
      <p15:sldGuideLst xmlns:p15="http://schemas.microsoft.com/office/powerpoint/2012/main">
        <p15:guide id="1" orient="horz" pos="648">
          <p15:clr>
            <a:srgbClr val="FBAE4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hree Edge Bleed Image Left | Content Right">
    <p:spTree>
      <p:nvGrpSpPr>
        <p:cNvPr id="1" name=""/>
        <p:cNvGrpSpPr/>
        <p:nvPr/>
      </p:nvGrpSpPr>
      <p:grpSpPr>
        <a:xfrm>
          <a:off x="0" y="0"/>
          <a:ext cx="0" cy="0"/>
          <a:chOff x="0" y="0"/>
          <a:chExt cx="0" cy="0"/>
        </a:xfrm>
      </p:grpSpPr>
      <p:sp>
        <p:nvSpPr>
          <p:cNvPr id="11" name="Rectangle 10"/>
          <p:cNvSpPr/>
          <p:nvPr userDrawn="1"/>
        </p:nvSpPr>
        <p:spPr>
          <a:xfrm>
            <a:off x="0" y="0"/>
            <a:ext cx="4635499" cy="6858000"/>
          </a:xfrm>
          <a:prstGeom prst="rect">
            <a:avLst/>
          </a:prstGeom>
          <a:solidFill>
            <a:schemeClr val="accent1">
              <a:lumMod val="40000"/>
              <a:lumOff val="60000"/>
            </a:schemeClr>
          </a:solid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ctr"/>
          <a:lstStyle/>
          <a:p>
            <a:pPr algn="ctr">
              <a:spcBef>
                <a:spcPts val="600"/>
              </a:spcBef>
            </a:pPr>
            <a:endParaRPr lang="en-US" sz="2000">
              <a:solidFill>
                <a:schemeClr val="bg1"/>
              </a:solidFill>
            </a:endParaRPr>
          </a:p>
        </p:txBody>
      </p:sp>
      <p:sp>
        <p:nvSpPr>
          <p:cNvPr id="10" name="Rectangle 9"/>
          <p:cNvSpPr/>
          <p:nvPr userDrawn="1"/>
        </p:nvSpPr>
        <p:spPr>
          <a:xfrm>
            <a:off x="0" y="0"/>
            <a:ext cx="4635499" cy="6858000"/>
          </a:xfrm>
          <a:prstGeom prst="rect">
            <a:avLst/>
          </a:prstGeom>
          <a:solidFill>
            <a:schemeClr val="accent1"/>
          </a:solid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ctr"/>
          <a:lstStyle/>
          <a:p>
            <a:pPr algn="ctr">
              <a:spcBef>
                <a:spcPts val="600"/>
              </a:spcBef>
            </a:pPr>
            <a:endParaRPr lang="en-US" sz="2000">
              <a:solidFill>
                <a:schemeClr val="bg1"/>
              </a:solidFill>
            </a:endParaRPr>
          </a:p>
        </p:txBody>
      </p:sp>
      <p:sp>
        <p:nvSpPr>
          <p:cNvPr id="6" name="Text Placeholder 16"/>
          <p:cNvSpPr>
            <a:spLocks noGrp="1"/>
          </p:cNvSpPr>
          <p:nvPr>
            <p:ph type="body" sz="quarter" idx="12" hasCustomPrompt="1"/>
          </p:nvPr>
        </p:nvSpPr>
        <p:spPr>
          <a:xfrm>
            <a:off x="5181599" y="328230"/>
            <a:ext cx="6463307" cy="5990425"/>
          </a:xfrm>
          <a:prstGeom prst="rect">
            <a:avLst/>
          </a:prstGeom>
        </p:spPr>
        <p:txBody>
          <a:bodyPr anchor="ctr"/>
          <a:lstStyle>
            <a:lvl1pPr algn="l">
              <a:lnSpc>
                <a:spcPct val="100000"/>
              </a:lnSpc>
              <a:defRPr sz="2400" baseline="0">
                <a:solidFill>
                  <a:schemeClr val="accent1"/>
                </a:solidFill>
                <a:latin typeface="+mn-lt"/>
              </a:defRPr>
            </a:lvl1pPr>
            <a:lvl2pPr algn="l">
              <a:defRPr sz="2400" b="0" i="0">
                <a:solidFill>
                  <a:schemeClr val="accent1"/>
                </a:solidFill>
                <a:latin typeface="Gotham Book" panose="02000604040000020004" pitchFamily="50" charset="0"/>
                <a:ea typeface="Gotham Book" panose="02000604040000020004" pitchFamily="50" charset="0"/>
                <a:cs typeface="Gotham Book" panose="02000604040000020004" pitchFamily="50" charset="0"/>
              </a:defRPr>
            </a:lvl2pPr>
            <a:lvl3pPr algn="l">
              <a:defRPr sz="2400" b="0" i="0">
                <a:solidFill>
                  <a:schemeClr val="accent1"/>
                </a:solidFill>
                <a:latin typeface="Gotham Book" panose="02000604040000020004" pitchFamily="50" charset="0"/>
                <a:ea typeface="Gotham Book" panose="02000604040000020004" pitchFamily="50" charset="0"/>
                <a:cs typeface="Gotham Book" panose="02000604040000020004" pitchFamily="50" charset="0"/>
              </a:defRPr>
            </a:lvl3pPr>
            <a:lvl4pPr algn="l">
              <a:defRPr sz="2400" b="0" i="0">
                <a:solidFill>
                  <a:schemeClr val="accent1"/>
                </a:solidFill>
                <a:latin typeface="Gotham Book" panose="02000604040000020004" pitchFamily="50" charset="0"/>
                <a:ea typeface="Gotham Book" panose="02000604040000020004" pitchFamily="50" charset="0"/>
                <a:cs typeface="Gotham Book" panose="02000604040000020004" pitchFamily="50" charset="0"/>
              </a:defRPr>
            </a:lvl4pPr>
            <a:lvl5pPr algn="l">
              <a:defRPr sz="2400" b="0" i="0">
                <a:solidFill>
                  <a:schemeClr val="accent1"/>
                </a:solidFill>
                <a:latin typeface="Gotham Book" panose="02000604040000020004" pitchFamily="50" charset="0"/>
                <a:ea typeface="Gotham Book" panose="02000604040000020004" pitchFamily="50" charset="0"/>
                <a:cs typeface="Gotham Book" panose="02000604040000020004" pitchFamily="50" charset="0"/>
              </a:defRPr>
            </a:lvl5pPr>
            <a:lvl6pPr>
              <a:defRPr>
                <a:solidFill>
                  <a:schemeClr val="accent1"/>
                </a:solidFill>
              </a:defRPr>
            </a:lvl6pPr>
            <a:lvl7pPr>
              <a:defRPr>
                <a:solidFill>
                  <a:schemeClr val="accent1"/>
                </a:solidFill>
              </a:defRPr>
            </a:lvl7pPr>
            <a:lvl8pPr>
              <a:defRPr>
                <a:solidFill>
                  <a:schemeClr val="accent1"/>
                </a:solidFill>
              </a:defRPr>
            </a:lvl8pPr>
            <a:lvl9pPr>
              <a:defRPr>
                <a:solidFill>
                  <a:schemeClr val="accent1"/>
                </a:solidFill>
              </a:defRPr>
            </a:lvl9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9" name="Picture Placeholder 8"/>
          <p:cNvSpPr>
            <a:spLocks noGrp="1"/>
          </p:cNvSpPr>
          <p:nvPr>
            <p:ph type="pic" sz="quarter" idx="13" hasCustomPrompt="1"/>
          </p:nvPr>
        </p:nvSpPr>
        <p:spPr>
          <a:xfrm>
            <a:off x="0" y="0"/>
            <a:ext cx="4635499" cy="6858000"/>
          </a:xfrm>
          <a:prstGeom prst="rect">
            <a:avLst/>
          </a:prstGeom>
          <a:solidFill>
            <a:schemeClr val="bg1"/>
          </a:solidFill>
        </p:spPr>
        <p:txBody>
          <a:bodyPr anchor="ctr"/>
          <a:lstStyle>
            <a:lvl1pPr algn="ctr">
              <a:defRPr>
                <a:latin typeface="+mj-lt"/>
              </a:defRPr>
            </a:lvl1pPr>
          </a:lstStyle>
          <a:p>
            <a:pPr lvl="0"/>
            <a:r>
              <a:rPr lang="en-US"/>
              <a:t>Click Icon</a:t>
            </a:r>
            <a:br>
              <a:rPr lang="en-US"/>
            </a:br>
            <a:r>
              <a:rPr lang="en-US"/>
              <a:t>to Add Graphic</a:t>
            </a:r>
          </a:p>
        </p:txBody>
      </p:sp>
    </p:spTree>
    <p:extLst>
      <p:ext uri="{BB962C8B-B14F-4D97-AF65-F5344CB8AC3E}">
        <p14:creationId xmlns:p14="http://schemas.microsoft.com/office/powerpoint/2010/main" val="3668412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6">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6">
                                            <p:txEl>
                                              <p:pRg st="1" end="1"/>
                                            </p:txEl>
                                          </p:spTgt>
                                        </p:tgtEl>
                                        <p:attrNameLst>
                                          <p:attrName>ppt_c</p:attrName>
                                        </p:attrNameLst>
                                      </p:cBhvr>
                                      <p:to>
                                        <a:schemeClr val="tx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6">
                                            <p:txEl>
                                              <p:pRg st="2" end="2"/>
                                            </p:txEl>
                                          </p:spTgt>
                                        </p:tgtEl>
                                        <p:attrNameLst>
                                          <p:attrName>ppt_c</p:attrName>
                                        </p:attrNameLst>
                                      </p:cBhvr>
                                      <p:to>
                                        <a:schemeClr val="tx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6">
                                            <p:txEl>
                                              <p:pRg st="3" end="3"/>
                                            </p:txEl>
                                          </p:spTgt>
                                        </p:tgtEl>
                                        <p:attrNameLst>
                                          <p:attrName>ppt_c</p:attrName>
                                        </p:attrNameLst>
                                      </p:cBhvr>
                                      <p:to>
                                        <a:schemeClr val="tx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6">
                                            <p:txEl>
                                              <p:pRg st="4" end="4"/>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bldLvl="5">
        <p:tmplLst>
          <p:tmpl lvl="1">
            <p:tnLst>
              <p:par>
                <p:cTn presetID="1"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childTnLst>
                  <p:subTnLst>
                    <p:animClr clrSpc="rgb" dir="cw">
                      <p:cBhvr override="childStyle">
                        <p:cTn dur="1" fill="hold" display="0" masterRel="nextClick" afterEffect="1"/>
                        <p:tgtEl>
                          <p:spTgt spid="6"/>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childTnLst>
                  <p:subTnLst>
                    <p:animClr clrSpc="rgb" dir="cw">
                      <p:cBhvr override="childStyle">
                        <p:cTn dur="1" fill="hold" display="0" masterRel="nextClick" afterEffect="1"/>
                        <p:tgtEl>
                          <p:spTgt spid="6"/>
                        </p:tgtEl>
                        <p:attrNameLst>
                          <p:attrName>ppt_c</p:attrName>
                        </p:attrNameLst>
                      </p:cBhvr>
                      <p:to>
                        <a:schemeClr val="tx2"/>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childTnLst>
                  <p:subTnLst>
                    <p:animClr clrSpc="rgb" dir="cw">
                      <p:cBhvr override="childStyle">
                        <p:cTn dur="1" fill="hold" display="0" masterRel="nextClick" afterEffect="1"/>
                        <p:tgtEl>
                          <p:spTgt spid="6"/>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childTnLst>
                  <p:subTnLst>
                    <p:animClr clrSpc="rgb" dir="cw">
                      <p:cBhvr override="childStyle">
                        <p:cTn dur="1" fill="hold" display="0" masterRel="nextClick" afterEffect="1"/>
                        <p:tgtEl>
                          <p:spTgt spid="6"/>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childTnLst>
                  <p:subTnLst>
                    <p:animClr clrSpc="rgb" dir="cw">
                      <p:cBhvr override="childStyle">
                        <p:cTn dur="1" fill="hold" display="0" masterRel="nextClick" afterEffect="1"/>
                        <p:tgtEl>
                          <p:spTgt spid="6"/>
                        </p:tgtEl>
                        <p:attrNameLst>
                          <p:attrName>ppt_c</p:attrName>
                        </p:attrNameLst>
                      </p:cBhvr>
                      <p:to>
                        <a:schemeClr val="tx2"/>
                      </p:to>
                    </p:animClr>
                  </p:subTnLst>
                </p:cTn>
              </p:par>
            </p:tnLst>
          </p:tmpl>
        </p:tmplLst>
      </p:bldP>
    </p:bld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cxnSp>
        <p:nvCxnSpPr>
          <p:cNvPr id="10" name="Straight Connector 9"/>
          <p:cNvCxnSpPr/>
          <p:nvPr userDrawn="1"/>
        </p:nvCxnSpPr>
        <p:spPr>
          <a:xfrm>
            <a:off x="6096000" y="1762125"/>
            <a:ext cx="0" cy="4645479"/>
          </a:xfrm>
          <a:prstGeom prst="line">
            <a:avLst/>
          </a:prstGeom>
          <a:ln>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7" name="Text Placeholder 6"/>
          <p:cNvSpPr>
            <a:spLocks noGrp="1"/>
          </p:cNvSpPr>
          <p:nvPr>
            <p:ph type="body" sz="quarter" idx="10" hasCustomPrompt="1"/>
          </p:nvPr>
        </p:nvSpPr>
        <p:spPr>
          <a:xfrm>
            <a:off x="706519" y="1762125"/>
            <a:ext cx="5152416" cy="438150"/>
          </a:xfrm>
          <a:prstGeom prst="rect">
            <a:avLst/>
          </a:prstGeom>
        </p:spPr>
        <p:txBody>
          <a:bodyPr/>
          <a:lstStyle>
            <a:lvl1pPr algn="r">
              <a:defRPr baseline="0">
                <a:solidFill>
                  <a:schemeClr val="accent1"/>
                </a:solidFill>
                <a:latin typeface="+mn-lt"/>
              </a:defRPr>
            </a:lvl1pPr>
          </a:lstStyle>
          <a:p>
            <a:pPr lvl="0"/>
            <a:r>
              <a:rPr lang="en-US"/>
              <a:t>Compare item one</a:t>
            </a:r>
          </a:p>
        </p:txBody>
      </p:sp>
      <p:sp>
        <p:nvSpPr>
          <p:cNvPr id="16" name="Text Placeholder 3"/>
          <p:cNvSpPr>
            <a:spLocks noGrp="1"/>
          </p:cNvSpPr>
          <p:nvPr>
            <p:ph type="body" sz="quarter" idx="15" hasCustomPrompt="1"/>
          </p:nvPr>
        </p:nvSpPr>
        <p:spPr>
          <a:xfrm>
            <a:off x="706518" y="2428876"/>
            <a:ext cx="5152417" cy="3978728"/>
          </a:xfrm>
          <a:prstGeom prst="rect">
            <a:avLst/>
          </a:prstGeom>
        </p:spPr>
        <p:txBody>
          <a:bodyPr/>
          <a:lstStyle>
            <a:lvl1pPr marL="0" indent="0" algn="r">
              <a:lnSpc>
                <a:spcPct val="90000"/>
              </a:lnSpc>
              <a:buNone/>
              <a:defRPr sz="2000" b="0" i="0">
                <a:latin typeface="+mn-lt"/>
                <a:ea typeface="Gotham Book" panose="02000604040000020004" pitchFamily="50" charset="0"/>
                <a:cs typeface="Gotham Book" panose="02000604040000020004" pitchFamily="50" charset="0"/>
              </a:defRPr>
            </a:lvl1pPr>
          </a:lstStyle>
          <a:p>
            <a:pPr lvl="0"/>
            <a:r>
              <a:rPr lang="en-US"/>
              <a:t>Click to add text</a:t>
            </a:r>
          </a:p>
        </p:txBody>
      </p:sp>
      <p:sp>
        <p:nvSpPr>
          <p:cNvPr id="17" name="Text Placeholder 6"/>
          <p:cNvSpPr>
            <a:spLocks noGrp="1"/>
          </p:cNvSpPr>
          <p:nvPr>
            <p:ph type="body" sz="quarter" idx="16" hasCustomPrompt="1"/>
          </p:nvPr>
        </p:nvSpPr>
        <p:spPr>
          <a:xfrm>
            <a:off x="6333066" y="1762125"/>
            <a:ext cx="5152421" cy="438150"/>
          </a:xfrm>
          <a:prstGeom prst="rect">
            <a:avLst/>
          </a:prstGeom>
        </p:spPr>
        <p:txBody>
          <a:bodyPr/>
          <a:lstStyle>
            <a:lvl1pPr marL="0" indent="0" algn="l">
              <a:buNone/>
              <a:defRPr baseline="0">
                <a:solidFill>
                  <a:schemeClr val="accent1"/>
                </a:solidFill>
                <a:latin typeface="+mn-lt"/>
              </a:defRPr>
            </a:lvl1pPr>
          </a:lstStyle>
          <a:p>
            <a:pPr lvl="0"/>
            <a:r>
              <a:rPr lang="en-US"/>
              <a:t>Compare item two</a:t>
            </a:r>
          </a:p>
        </p:txBody>
      </p:sp>
      <p:sp>
        <p:nvSpPr>
          <p:cNvPr id="18" name="Text Placeholder 3"/>
          <p:cNvSpPr>
            <a:spLocks noGrp="1"/>
          </p:cNvSpPr>
          <p:nvPr>
            <p:ph type="body" sz="quarter" idx="17" hasCustomPrompt="1"/>
          </p:nvPr>
        </p:nvSpPr>
        <p:spPr>
          <a:xfrm>
            <a:off x="6333066" y="2428876"/>
            <a:ext cx="5152422" cy="3978728"/>
          </a:xfrm>
          <a:prstGeom prst="rect">
            <a:avLst/>
          </a:prstGeom>
        </p:spPr>
        <p:txBody>
          <a:bodyPr/>
          <a:lstStyle>
            <a:lvl1pPr marL="0" indent="0" algn="l">
              <a:lnSpc>
                <a:spcPct val="90000"/>
              </a:lnSpc>
              <a:buNone/>
              <a:defRPr sz="2000" b="0" i="0">
                <a:latin typeface="+mn-lt"/>
                <a:ea typeface="Gotham Book" panose="02000604040000020004" pitchFamily="50" charset="0"/>
                <a:cs typeface="Gotham Book" panose="02000604040000020004" pitchFamily="50" charset="0"/>
              </a:defRPr>
            </a:lvl1pPr>
          </a:lstStyle>
          <a:p>
            <a:pPr lvl="0"/>
            <a:r>
              <a:rPr lang="en-US"/>
              <a:t>Click to add text</a:t>
            </a:r>
          </a:p>
        </p:txBody>
      </p:sp>
      <p:sp>
        <p:nvSpPr>
          <p:cNvPr id="12" name="Title Placeholder 1"/>
          <p:cNvSpPr>
            <a:spLocks noGrp="1"/>
          </p:cNvSpPr>
          <p:nvPr>
            <p:ph type="title" hasCustomPrompt="1"/>
          </p:nvPr>
        </p:nvSpPr>
        <p:spPr>
          <a:xfrm>
            <a:off x="706518" y="588391"/>
            <a:ext cx="10778971" cy="437131"/>
          </a:xfrm>
          <a:prstGeom prst="rect">
            <a:avLst/>
          </a:prstGeom>
        </p:spPr>
        <p:txBody>
          <a:bodyPr vert="horz" lIns="0" tIns="43960" rIns="87919" bIns="43960" rtlCol="0" anchor="t" anchorCtr="0">
            <a:noAutofit/>
          </a:bodyPr>
          <a:lstStyle>
            <a:lvl1pPr algn="ctr">
              <a:defRPr baseline="0">
                <a:latin typeface="+mj-lt"/>
              </a:defRPr>
            </a:lvl1pPr>
          </a:lstStyle>
          <a:p>
            <a:r>
              <a:rPr lang="en-US"/>
              <a:t>Click to Add Slide Title in Title Case</a:t>
            </a:r>
          </a:p>
        </p:txBody>
      </p:sp>
    </p:spTree>
    <p:extLst>
      <p:ext uri="{BB962C8B-B14F-4D97-AF65-F5344CB8AC3E}">
        <p14:creationId xmlns:p14="http://schemas.microsoft.com/office/powerpoint/2010/main" val="291089099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Important Statement">
    <p:bg>
      <p:bgPr>
        <a:solidFill>
          <a:schemeClr val="accent2"/>
        </a:solidFill>
        <a:effectLst/>
      </p:bgPr>
    </p:bg>
    <p:spTree>
      <p:nvGrpSpPr>
        <p:cNvPr id="1" name=""/>
        <p:cNvGrpSpPr/>
        <p:nvPr/>
      </p:nvGrpSpPr>
      <p:grpSpPr>
        <a:xfrm>
          <a:off x="0" y="0"/>
          <a:ext cx="0" cy="0"/>
          <a:chOff x="0" y="0"/>
          <a:chExt cx="0" cy="0"/>
        </a:xfrm>
      </p:grpSpPr>
      <p:sp>
        <p:nvSpPr>
          <p:cNvPr id="4" name="Title 12"/>
          <p:cNvSpPr>
            <a:spLocks noGrp="1"/>
          </p:cNvSpPr>
          <p:nvPr>
            <p:ph type="title" hasCustomPrompt="1"/>
          </p:nvPr>
        </p:nvSpPr>
        <p:spPr>
          <a:xfrm>
            <a:off x="2015067" y="1114004"/>
            <a:ext cx="8170333" cy="4629992"/>
          </a:xfrm>
          <a:noFill/>
          <a:ln>
            <a:noFill/>
          </a:ln>
        </p:spPr>
        <p:txBody>
          <a:bodyPr anchor="ctr">
            <a:normAutofit/>
          </a:bodyPr>
          <a:lstStyle>
            <a:lvl1pPr algn="ctr">
              <a:defRPr sz="4799" spc="-112" baseline="0">
                <a:solidFill>
                  <a:schemeClr val="bg1"/>
                </a:solidFill>
                <a:latin typeface="+mj-lt"/>
              </a:defRPr>
            </a:lvl1pPr>
          </a:lstStyle>
          <a:p>
            <a:r>
              <a:rPr lang="en-US"/>
              <a:t>This is a short, important statement to bring attention to something.</a:t>
            </a:r>
          </a:p>
        </p:txBody>
      </p:sp>
    </p:spTree>
    <p:extLst>
      <p:ext uri="{BB962C8B-B14F-4D97-AF65-F5344CB8AC3E}">
        <p14:creationId xmlns:p14="http://schemas.microsoft.com/office/powerpoint/2010/main" val="68650290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Quotation-short">
    <p:spTree>
      <p:nvGrpSpPr>
        <p:cNvPr id="1" name=""/>
        <p:cNvGrpSpPr/>
        <p:nvPr/>
      </p:nvGrpSpPr>
      <p:grpSpPr>
        <a:xfrm>
          <a:off x="0" y="0"/>
          <a:ext cx="0" cy="0"/>
          <a:chOff x="0" y="0"/>
          <a:chExt cx="0" cy="0"/>
        </a:xfrm>
      </p:grpSpPr>
      <p:sp>
        <p:nvSpPr>
          <p:cNvPr id="4" name="Title 12"/>
          <p:cNvSpPr>
            <a:spLocks noGrp="1"/>
          </p:cNvSpPr>
          <p:nvPr>
            <p:ph type="title" hasCustomPrompt="1"/>
          </p:nvPr>
        </p:nvSpPr>
        <p:spPr>
          <a:xfrm>
            <a:off x="1056444" y="1076327"/>
            <a:ext cx="10070239" cy="2720171"/>
          </a:xfrm>
        </p:spPr>
        <p:txBody>
          <a:bodyPr anchor="b">
            <a:normAutofit/>
          </a:bodyPr>
          <a:lstStyle>
            <a:lvl1pPr marL="0" marR="0" indent="0" algn="l" defTabSz="586003" rtl="0" eaLnBrk="1" fontAlgn="auto" latinLnBrk="0" hangingPunct="1">
              <a:lnSpc>
                <a:spcPct val="100000"/>
              </a:lnSpc>
              <a:spcBef>
                <a:spcPct val="0"/>
              </a:spcBef>
              <a:spcAft>
                <a:spcPts val="0"/>
              </a:spcAft>
              <a:buClrTx/>
              <a:buSzTx/>
              <a:buFontTx/>
              <a:buNone/>
              <a:tabLst/>
              <a:defRPr lang="en-US" sz="4200" b="0" i="0" smtClean="0">
                <a:solidFill>
                  <a:schemeClr val="accent4"/>
                </a:solidFill>
                <a:effectLst/>
              </a:defRPr>
            </a:lvl1pPr>
          </a:lstStyle>
          <a:p>
            <a:r>
              <a:rPr lang="en-US"/>
              <a:t>“Life is trying things to see if </a:t>
            </a:r>
            <a:br>
              <a:rPr lang="en-US"/>
            </a:br>
            <a:r>
              <a:rPr lang="en-US"/>
              <a:t>they work.”</a:t>
            </a:r>
          </a:p>
        </p:txBody>
      </p:sp>
      <p:sp>
        <p:nvSpPr>
          <p:cNvPr id="5" name="Text Placeholder 4"/>
          <p:cNvSpPr>
            <a:spLocks noGrp="1"/>
          </p:cNvSpPr>
          <p:nvPr>
            <p:ph type="body" sz="quarter" idx="10" hasCustomPrompt="1"/>
          </p:nvPr>
        </p:nvSpPr>
        <p:spPr>
          <a:xfrm>
            <a:off x="1055981" y="3990976"/>
            <a:ext cx="10070513" cy="561975"/>
          </a:xfrm>
          <a:prstGeom prst="rect">
            <a:avLst/>
          </a:prstGeom>
        </p:spPr>
        <p:txBody>
          <a:bodyPr/>
          <a:lstStyle>
            <a:lvl1pPr marL="0" indent="0">
              <a:buNone/>
              <a:defRPr sz="2400" b="0" i="0">
                <a:latin typeface="+mn-lt"/>
                <a:ea typeface="Gotham Medium" panose="02000604030000020004" pitchFamily="50" charset="0"/>
                <a:cs typeface="Gotham Medium" panose="02000604030000020004" pitchFamily="50" charset="0"/>
              </a:defRPr>
            </a:lvl1pPr>
          </a:lstStyle>
          <a:p>
            <a:pPr lvl="0"/>
            <a:r>
              <a:rPr lang="en-US"/>
              <a:t>Ray Bradbury</a:t>
            </a:r>
          </a:p>
        </p:txBody>
      </p:sp>
    </p:spTree>
    <p:extLst>
      <p:ext uri="{BB962C8B-B14F-4D97-AF65-F5344CB8AC3E}">
        <p14:creationId xmlns:p14="http://schemas.microsoft.com/office/powerpoint/2010/main" val="3571008049"/>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Quotation-long">
    <p:spTree>
      <p:nvGrpSpPr>
        <p:cNvPr id="1" name=""/>
        <p:cNvGrpSpPr/>
        <p:nvPr/>
      </p:nvGrpSpPr>
      <p:grpSpPr>
        <a:xfrm>
          <a:off x="0" y="0"/>
          <a:ext cx="0" cy="0"/>
          <a:chOff x="0" y="0"/>
          <a:chExt cx="0" cy="0"/>
        </a:xfrm>
      </p:grpSpPr>
      <p:sp>
        <p:nvSpPr>
          <p:cNvPr id="4" name="Title 12"/>
          <p:cNvSpPr>
            <a:spLocks noGrp="1"/>
          </p:cNvSpPr>
          <p:nvPr>
            <p:ph type="title" hasCustomPrompt="1"/>
          </p:nvPr>
        </p:nvSpPr>
        <p:spPr>
          <a:xfrm>
            <a:off x="1056444" y="745959"/>
            <a:ext cx="10070239" cy="3724308"/>
          </a:xfrm>
        </p:spPr>
        <p:txBody>
          <a:bodyPr anchor="b">
            <a:normAutofit/>
          </a:bodyPr>
          <a:lstStyle>
            <a:lvl1pPr marL="0" marR="0" indent="0" algn="l" defTabSz="586003" rtl="0" eaLnBrk="1" fontAlgn="auto" latinLnBrk="0" hangingPunct="1">
              <a:lnSpc>
                <a:spcPct val="100000"/>
              </a:lnSpc>
              <a:spcBef>
                <a:spcPct val="0"/>
              </a:spcBef>
              <a:spcAft>
                <a:spcPts val="0"/>
              </a:spcAft>
              <a:buClrTx/>
              <a:buSzTx/>
              <a:buFontTx/>
              <a:buNone/>
              <a:tabLst/>
              <a:defRPr lang="en-US" sz="4000" b="0" i="0" smtClean="0">
                <a:effectLst/>
              </a:defRPr>
            </a:lvl1pPr>
          </a:lstStyle>
          <a:p>
            <a:r>
              <a:rPr lang="en-US"/>
              <a:t>“It had long since come to my attention that people of accomplishment rarely sat back and let things happen to them. They went out and happened to things.”</a:t>
            </a:r>
          </a:p>
        </p:txBody>
      </p:sp>
      <p:sp>
        <p:nvSpPr>
          <p:cNvPr id="5" name="Text Placeholder 4"/>
          <p:cNvSpPr>
            <a:spLocks noGrp="1"/>
          </p:cNvSpPr>
          <p:nvPr>
            <p:ph type="body" sz="quarter" idx="10" hasCustomPrompt="1"/>
          </p:nvPr>
        </p:nvSpPr>
        <p:spPr>
          <a:xfrm>
            <a:off x="1055981" y="4664744"/>
            <a:ext cx="10070513" cy="561975"/>
          </a:xfrm>
          <a:prstGeom prst="rect">
            <a:avLst/>
          </a:prstGeom>
        </p:spPr>
        <p:txBody>
          <a:bodyPr/>
          <a:lstStyle>
            <a:lvl1pPr marL="0" indent="0">
              <a:buNone/>
              <a:defRPr sz="2400" b="0" i="0">
                <a:latin typeface="+mn-lt"/>
                <a:ea typeface="Gotham Medium" panose="02000604030000020004" pitchFamily="50" charset="0"/>
                <a:cs typeface="Gotham Medium" panose="02000604030000020004" pitchFamily="50" charset="0"/>
              </a:defRPr>
            </a:lvl1pPr>
          </a:lstStyle>
          <a:p>
            <a:pPr lvl="0"/>
            <a:r>
              <a:rPr lang="en-US"/>
              <a:t>Leonardo Da Vinci</a:t>
            </a:r>
          </a:p>
        </p:txBody>
      </p:sp>
    </p:spTree>
    <p:extLst>
      <p:ext uri="{BB962C8B-B14F-4D97-AF65-F5344CB8AC3E}">
        <p14:creationId xmlns:p14="http://schemas.microsoft.com/office/powerpoint/2010/main" val="860214179"/>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Definition">
    <p:spTree>
      <p:nvGrpSpPr>
        <p:cNvPr id="1" name=""/>
        <p:cNvGrpSpPr/>
        <p:nvPr/>
      </p:nvGrpSpPr>
      <p:grpSpPr>
        <a:xfrm>
          <a:off x="0" y="0"/>
          <a:ext cx="0" cy="0"/>
          <a:chOff x="0" y="0"/>
          <a:chExt cx="0" cy="0"/>
        </a:xfrm>
      </p:grpSpPr>
      <p:sp>
        <p:nvSpPr>
          <p:cNvPr id="9" name="Text Placeholder 8"/>
          <p:cNvSpPr>
            <a:spLocks noGrp="1"/>
          </p:cNvSpPr>
          <p:nvPr>
            <p:ph type="body" sz="quarter" idx="10" hasCustomPrompt="1"/>
          </p:nvPr>
        </p:nvSpPr>
        <p:spPr>
          <a:xfrm>
            <a:off x="1056444" y="3006660"/>
            <a:ext cx="10070239" cy="1725131"/>
          </a:xfrm>
          <a:prstGeom prst="rect">
            <a:avLst/>
          </a:prstGeom>
        </p:spPr>
        <p:txBody>
          <a:bodyPr>
            <a:normAutofit/>
          </a:bodyPr>
          <a:lstStyle>
            <a:lvl1pPr marL="0" indent="0">
              <a:lnSpc>
                <a:spcPct val="100000"/>
              </a:lnSpc>
              <a:buNone/>
              <a:defRPr sz="2799" b="0" i="0">
                <a:latin typeface="Gotham Book" panose="02000604040000020004" pitchFamily="50" charset="0"/>
                <a:ea typeface="Gotham Book" panose="02000604040000020004" pitchFamily="50" charset="0"/>
                <a:cs typeface="Gotham Book" panose="02000604040000020004" pitchFamily="50" charset="0"/>
              </a:defRPr>
            </a:lvl1pPr>
          </a:lstStyle>
          <a:p>
            <a:pPr lvl="0"/>
            <a:r>
              <a:rPr lang="en-US"/>
              <a:t>Click to add definition</a:t>
            </a:r>
          </a:p>
        </p:txBody>
      </p:sp>
      <p:sp>
        <p:nvSpPr>
          <p:cNvPr id="13" name="Title 12"/>
          <p:cNvSpPr>
            <a:spLocks noGrp="1"/>
          </p:cNvSpPr>
          <p:nvPr>
            <p:ph type="title" hasCustomPrompt="1"/>
          </p:nvPr>
        </p:nvSpPr>
        <p:spPr>
          <a:xfrm>
            <a:off x="1056444" y="2071871"/>
            <a:ext cx="10070239" cy="833377"/>
          </a:xfrm>
        </p:spPr>
        <p:txBody>
          <a:bodyPr anchor="b">
            <a:normAutofit/>
          </a:bodyPr>
          <a:lstStyle>
            <a:lvl1pPr algn="l">
              <a:defRPr sz="4799" spc="-112">
                <a:solidFill>
                  <a:schemeClr val="accent5"/>
                </a:solidFill>
                <a:latin typeface="+mj-lt"/>
              </a:defRPr>
            </a:lvl1pPr>
          </a:lstStyle>
          <a:p>
            <a:r>
              <a:rPr lang="en-US"/>
              <a:t>Word to define</a:t>
            </a:r>
          </a:p>
        </p:txBody>
      </p:sp>
    </p:spTree>
    <p:extLst>
      <p:ext uri="{BB962C8B-B14F-4D97-AF65-F5344CB8AC3E}">
        <p14:creationId xmlns:p14="http://schemas.microsoft.com/office/powerpoint/2010/main" val="2365857688"/>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73310142"/>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Up Next">
    <p:bg>
      <p:bgPr>
        <a:solidFill>
          <a:schemeClr val="bg1"/>
        </a:solidFill>
        <a:effectLst/>
      </p:bgPr>
    </p:bg>
    <p:spTree>
      <p:nvGrpSpPr>
        <p:cNvPr id="1" name=""/>
        <p:cNvGrpSpPr/>
        <p:nvPr/>
      </p:nvGrpSpPr>
      <p:grpSpPr>
        <a:xfrm>
          <a:off x="0" y="0"/>
          <a:ext cx="0" cy="0"/>
          <a:chOff x="0" y="0"/>
          <a:chExt cx="0" cy="0"/>
        </a:xfrm>
      </p:grpSpPr>
      <p:sp>
        <p:nvSpPr>
          <p:cNvPr id="2" name="Title 10"/>
          <p:cNvSpPr>
            <a:spLocks noGrp="1"/>
          </p:cNvSpPr>
          <p:nvPr>
            <p:ph type="title" hasCustomPrompt="1"/>
          </p:nvPr>
        </p:nvSpPr>
        <p:spPr>
          <a:xfrm>
            <a:off x="711695" y="541868"/>
            <a:ext cx="10070237" cy="2800626"/>
          </a:xfrm>
        </p:spPr>
        <p:txBody>
          <a:bodyPr bIns="0" anchor="b"/>
          <a:lstStyle>
            <a:lvl1pPr algn="l">
              <a:lnSpc>
                <a:spcPts val="4620"/>
              </a:lnSpc>
              <a:defRPr b="0" i="0" baseline="0">
                <a:solidFill>
                  <a:schemeClr val="tx1">
                    <a:lumMod val="50000"/>
                  </a:schemeClr>
                </a:solidFill>
                <a:latin typeface="Gotham Book" panose="02000604040000020004" pitchFamily="50" charset="0"/>
                <a:ea typeface="Gotham Book" panose="02000604040000020004" pitchFamily="50" charset="0"/>
                <a:cs typeface="Gotham Book" panose="02000604040000020004" pitchFamily="50" charset="0"/>
              </a:defRPr>
            </a:lvl1pPr>
          </a:lstStyle>
          <a:p>
            <a:br>
              <a:rPr lang="en-US"/>
            </a:br>
            <a:r>
              <a:rPr lang="en-US"/>
              <a:t>Up Next:</a:t>
            </a:r>
            <a:br>
              <a:rPr lang="en-US"/>
            </a:br>
            <a:r>
              <a:rPr lang="en-US"/>
              <a:t>Title of Upcoming Module</a:t>
            </a:r>
          </a:p>
        </p:txBody>
      </p:sp>
      <p:cxnSp>
        <p:nvCxnSpPr>
          <p:cNvPr id="3" name="Straight Connector 2"/>
          <p:cNvCxnSpPr/>
          <p:nvPr userDrawn="1"/>
        </p:nvCxnSpPr>
        <p:spPr>
          <a:xfrm>
            <a:off x="711695" y="3429000"/>
            <a:ext cx="10768615" cy="0"/>
          </a:xfrm>
          <a:prstGeom prst="line">
            <a:avLst/>
          </a:prstGeom>
          <a:ln w="38100">
            <a:gradFill>
              <a:gsLst>
                <a:gs pos="0">
                  <a:schemeClr val="accent1"/>
                </a:gs>
                <a:gs pos="100000">
                  <a:srgbClr val="EC0D7D"/>
                </a:gs>
              </a:gsLst>
              <a:lin ang="4800000" scaled="0"/>
            </a:gradFill>
            <a:headEnd type="none"/>
            <a:tailEnd type="non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95788856"/>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userDrawn="1">
  <p:cSld name="Title Title/Image |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06518" y="583180"/>
            <a:ext cx="10778971" cy="437131"/>
          </a:xfrm>
        </p:spPr>
        <p:txBody>
          <a:bodyPr/>
          <a:lstStyle/>
          <a:p>
            <a:r>
              <a:rPr lang="en-US"/>
              <a:t>Click to Add Slide Title in </a:t>
            </a:r>
            <a:r>
              <a:rPr lang="en-US" err="1"/>
              <a:t>Titlecase</a:t>
            </a:r>
            <a:endParaRPr lang="en-US"/>
          </a:p>
        </p:txBody>
      </p:sp>
      <p:sp>
        <p:nvSpPr>
          <p:cNvPr id="3" name="Text Placeholder 16"/>
          <p:cNvSpPr>
            <a:spLocks noGrp="1"/>
          </p:cNvSpPr>
          <p:nvPr>
            <p:ph type="body" sz="quarter" idx="12" hasCustomPrompt="1"/>
          </p:nvPr>
        </p:nvSpPr>
        <p:spPr>
          <a:xfrm>
            <a:off x="5037364" y="1570616"/>
            <a:ext cx="6776355" cy="4130938"/>
          </a:xfrm>
          <a:prstGeom prst="rect">
            <a:avLst/>
          </a:prstGeom>
        </p:spPr>
        <p:txBody>
          <a:bodyPr anchor="ctr"/>
          <a:lstStyle>
            <a:lvl1pPr algn="l">
              <a:lnSpc>
                <a:spcPct val="100000"/>
              </a:lnSpc>
              <a:defRPr sz="2400">
                <a:solidFill>
                  <a:schemeClr val="accent1"/>
                </a:solidFill>
                <a:latin typeface="+mn-lt"/>
              </a:defRPr>
            </a:lvl1pPr>
            <a:lvl2pPr algn="l">
              <a:defRPr sz="2400" b="0" i="0">
                <a:solidFill>
                  <a:schemeClr val="accent1"/>
                </a:solidFill>
                <a:latin typeface="Gotham Book" panose="02000604040000020004" pitchFamily="50" charset="0"/>
                <a:ea typeface="Gotham Book" panose="02000604040000020004" pitchFamily="50" charset="0"/>
                <a:cs typeface="Gotham Book" panose="02000604040000020004" pitchFamily="50" charset="0"/>
              </a:defRPr>
            </a:lvl2pPr>
            <a:lvl3pPr algn="l">
              <a:defRPr sz="2400" b="0" i="0">
                <a:solidFill>
                  <a:schemeClr val="accent1"/>
                </a:solidFill>
                <a:latin typeface="Gotham Book" panose="02000604040000020004" pitchFamily="50" charset="0"/>
                <a:ea typeface="Gotham Book" panose="02000604040000020004" pitchFamily="50" charset="0"/>
                <a:cs typeface="Gotham Book" panose="02000604040000020004" pitchFamily="50" charset="0"/>
              </a:defRPr>
            </a:lvl3pPr>
            <a:lvl4pPr algn="l">
              <a:defRPr sz="2400" b="0" i="0">
                <a:solidFill>
                  <a:schemeClr val="accent1"/>
                </a:solidFill>
                <a:latin typeface="Gotham Book" panose="02000604040000020004" pitchFamily="50" charset="0"/>
                <a:ea typeface="Gotham Book" panose="02000604040000020004" pitchFamily="50" charset="0"/>
                <a:cs typeface="Gotham Book" panose="02000604040000020004" pitchFamily="50" charset="0"/>
              </a:defRPr>
            </a:lvl4pPr>
            <a:lvl5pPr algn="l">
              <a:defRPr sz="2400" b="0" i="0">
                <a:solidFill>
                  <a:schemeClr val="accent1"/>
                </a:solidFill>
                <a:latin typeface="Gotham Book" panose="02000604040000020004" pitchFamily="50" charset="0"/>
                <a:ea typeface="Gotham Book" panose="02000604040000020004" pitchFamily="50" charset="0"/>
                <a:cs typeface="Gotham Book" panose="02000604040000020004" pitchFamily="50" charset="0"/>
              </a:defRPr>
            </a:lvl5pPr>
            <a:lvl6pPr marL="1427163" indent="0">
              <a:buNone/>
              <a:defRPr>
                <a:solidFill>
                  <a:schemeClr val="accent1"/>
                </a:solidFill>
              </a:defRPr>
            </a:lvl6pPr>
            <a:lvl7pPr>
              <a:defRPr>
                <a:solidFill>
                  <a:schemeClr val="accent1"/>
                </a:solidFill>
              </a:defRPr>
            </a:lvl7pPr>
            <a:lvl8pPr>
              <a:defRPr>
                <a:solidFill>
                  <a:schemeClr val="accent1"/>
                </a:solidFill>
              </a:defRPr>
            </a:lvl8pPr>
            <a:lvl9pPr marL="2286000" indent="0">
              <a:buNone/>
              <a:defRPr>
                <a:solidFill>
                  <a:schemeClr val="accent1"/>
                </a:solidFill>
              </a:defRPr>
            </a:lvl9pPr>
          </a:lstStyle>
          <a:p>
            <a:pPr lvl="0"/>
            <a:r>
              <a:rPr lang="en-US"/>
              <a:t>Click to add longer text </a:t>
            </a:r>
          </a:p>
          <a:p>
            <a:pPr lvl="1"/>
            <a:r>
              <a:rPr lang="en-US"/>
              <a:t>Second level</a:t>
            </a:r>
          </a:p>
          <a:p>
            <a:pPr lvl="2"/>
            <a:r>
              <a:rPr lang="en-US"/>
              <a:t>Third level</a:t>
            </a:r>
          </a:p>
          <a:p>
            <a:pPr lvl="3"/>
            <a:r>
              <a:rPr lang="en-US"/>
              <a:t>Fourth level</a:t>
            </a:r>
          </a:p>
          <a:p>
            <a:pPr lvl="4"/>
            <a:r>
              <a:rPr lang="en-US"/>
              <a:t>Fifth level</a:t>
            </a:r>
          </a:p>
        </p:txBody>
      </p:sp>
      <p:cxnSp>
        <p:nvCxnSpPr>
          <p:cNvPr id="4" name="Straight Connector 3"/>
          <p:cNvCxnSpPr/>
          <p:nvPr userDrawn="1"/>
        </p:nvCxnSpPr>
        <p:spPr>
          <a:xfrm>
            <a:off x="4584700" y="1570616"/>
            <a:ext cx="0" cy="4130938"/>
          </a:xfrm>
          <a:prstGeom prst="line">
            <a:avLst/>
          </a:prstGeom>
          <a:ln>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5" name="Content Placeholder 2"/>
          <p:cNvSpPr>
            <a:spLocks noGrp="1"/>
          </p:cNvSpPr>
          <p:nvPr>
            <p:ph sz="quarter" idx="14" hasCustomPrompt="1"/>
          </p:nvPr>
        </p:nvSpPr>
        <p:spPr>
          <a:xfrm>
            <a:off x="358814" y="1813071"/>
            <a:ext cx="3773223" cy="3646025"/>
          </a:xfrm>
          <a:prstGeom prst="rect">
            <a:avLst/>
          </a:prstGeom>
        </p:spPr>
        <p:txBody>
          <a:bodyPr anchor="ctr"/>
          <a:lstStyle>
            <a:lvl1pPr algn="r">
              <a:lnSpc>
                <a:spcPct val="100000"/>
              </a:lnSpc>
              <a:defRPr sz="2800" b="0" i="0">
                <a:latin typeface="+mj-lt"/>
                <a:ea typeface="Gotham Rounded Light" charset="0"/>
                <a:cs typeface="Gotham Rounded Light" charset="0"/>
              </a:defRPr>
            </a:lvl1pPr>
          </a:lstStyle>
          <a:p>
            <a:pPr lvl="0"/>
            <a:r>
              <a:rPr lang="en-US"/>
              <a:t>Click to Add Title </a:t>
            </a:r>
            <a:br>
              <a:rPr lang="en-US"/>
            </a:br>
            <a:r>
              <a:rPr lang="en-US"/>
              <a:t>or Click Icon </a:t>
            </a:r>
            <a:br>
              <a:rPr lang="en-US"/>
            </a:br>
            <a:r>
              <a:rPr lang="en-US"/>
              <a:t>to Add Graphic</a:t>
            </a:r>
          </a:p>
        </p:txBody>
      </p:sp>
    </p:spTree>
    <p:extLst>
      <p:ext uri="{BB962C8B-B14F-4D97-AF65-F5344CB8AC3E}">
        <p14:creationId xmlns:p14="http://schemas.microsoft.com/office/powerpoint/2010/main" val="678200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1" end="1"/>
                                            </p:txEl>
                                          </p:spTgt>
                                        </p:tgtEl>
                                        <p:attrNameLst>
                                          <p:attrName>ppt_c</p:attrName>
                                        </p:attrNameLst>
                                      </p:cBhvr>
                                      <p:to>
                                        <a:schemeClr val="tx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2" end="2"/>
                                            </p:txEl>
                                          </p:spTgt>
                                        </p:tgtEl>
                                        <p:attrNameLst>
                                          <p:attrName>ppt_c</p:attrName>
                                        </p:attrNameLst>
                                      </p:cBhvr>
                                      <p:to>
                                        <a:schemeClr val="tx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3" end="3"/>
                                            </p:txEl>
                                          </p:spTgt>
                                        </p:tgtEl>
                                        <p:attrNameLst>
                                          <p:attrName>ppt_c</p:attrName>
                                        </p:attrNameLst>
                                      </p:cBhvr>
                                      <p:to>
                                        <a:schemeClr val="tx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4" end="4"/>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2"/>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2"/>
                      </p:to>
                    </p:animClr>
                  </p:subTnLst>
                </p:cTn>
              </p:par>
            </p:tnLst>
          </p:tmpl>
          <p:tmpl lvl="6">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 lvl="7">
            <p:tnLst>
              <p:par>
                <p:cTn presetID="1"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2"/>
                      </p:to>
                    </p:animClr>
                  </p:subTnLst>
                </p:cTn>
              </p:par>
            </p:tnLst>
          </p:tmpl>
          <p:tmpl lvl="8">
            <p:tnLst>
              <p:par>
                <p:cTn presetID="1"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2"/>
                      </p:to>
                    </p:animClr>
                  </p:subTnLst>
                </p:cTn>
              </p:par>
            </p:tnLst>
          </p:tmpl>
          <p:tmpl lvl="9">
            <p:tnLst>
              <p:par>
                <p:cTn presetID="1"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Lst>
      </p:bldP>
    </p:bldLst>
  </p:timing>
  <p:extLst>
    <p:ext uri="{DCECCB84-F9BA-43D5-87BE-67443E8EF086}">
      <p15:sldGuideLst xmlns:p15="http://schemas.microsoft.com/office/powerpoint/2012/main">
        <p15:guide id="1" orient="horz" pos="648">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microsoft.com/office/2007/relationships/hdphoto" Target="../media/hdphoto1.wdp"/><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64.xml"/><Relationship Id="rId18" Type="http://schemas.openxmlformats.org/officeDocument/2006/relationships/slideLayout" Target="../slideLayouts/slideLayout69.xml"/><Relationship Id="rId26" Type="http://schemas.openxmlformats.org/officeDocument/2006/relationships/slideLayout" Target="../slideLayouts/slideLayout77.xml"/><Relationship Id="rId39" Type="http://schemas.openxmlformats.org/officeDocument/2006/relationships/slideLayout" Target="../slideLayouts/slideLayout90.xml"/><Relationship Id="rId21" Type="http://schemas.openxmlformats.org/officeDocument/2006/relationships/slideLayout" Target="../slideLayouts/slideLayout72.xml"/><Relationship Id="rId34" Type="http://schemas.openxmlformats.org/officeDocument/2006/relationships/slideLayout" Target="../slideLayouts/slideLayout85.xml"/><Relationship Id="rId42" Type="http://schemas.openxmlformats.org/officeDocument/2006/relationships/slideLayout" Target="../slideLayouts/slideLayout93.xml"/><Relationship Id="rId47" Type="http://schemas.openxmlformats.org/officeDocument/2006/relationships/slideLayout" Target="../slideLayouts/slideLayout98.xml"/><Relationship Id="rId50" Type="http://schemas.openxmlformats.org/officeDocument/2006/relationships/image" Target="../media/image1.png"/><Relationship Id="rId7" Type="http://schemas.openxmlformats.org/officeDocument/2006/relationships/slideLayout" Target="../slideLayouts/slideLayout58.xml"/><Relationship Id="rId2" Type="http://schemas.openxmlformats.org/officeDocument/2006/relationships/slideLayout" Target="../slideLayouts/slideLayout53.xml"/><Relationship Id="rId16" Type="http://schemas.openxmlformats.org/officeDocument/2006/relationships/slideLayout" Target="../slideLayouts/slideLayout67.xml"/><Relationship Id="rId29" Type="http://schemas.openxmlformats.org/officeDocument/2006/relationships/slideLayout" Target="../slideLayouts/slideLayout80.xml"/><Relationship Id="rId11" Type="http://schemas.openxmlformats.org/officeDocument/2006/relationships/slideLayout" Target="../slideLayouts/slideLayout62.xml"/><Relationship Id="rId24" Type="http://schemas.openxmlformats.org/officeDocument/2006/relationships/slideLayout" Target="../slideLayouts/slideLayout75.xml"/><Relationship Id="rId32" Type="http://schemas.openxmlformats.org/officeDocument/2006/relationships/slideLayout" Target="../slideLayouts/slideLayout83.xml"/><Relationship Id="rId37" Type="http://schemas.openxmlformats.org/officeDocument/2006/relationships/slideLayout" Target="../slideLayouts/slideLayout88.xml"/><Relationship Id="rId40" Type="http://schemas.openxmlformats.org/officeDocument/2006/relationships/slideLayout" Target="../slideLayouts/slideLayout91.xml"/><Relationship Id="rId45" Type="http://schemas.openxmlformats.org/officeDocument/2006/relationships/slideLayout" Target="../slideLayouts/slideLayout96.xml"/><Relationship Id="rId5" Type="http://schemas.openxmlformats.org/officeDocument/2006/relationships/slideLayout" Target="../slideLayouts/slideLayout56.xml"/><Relationship Id="rId15" Type="http://schemas.openxmlformats.org/officeDocument/2006/relationships/slideLayout" Target="../slideLayouts/slideLayout66.xml"/><Relationship Id="rId23" Type="http://schemas.openxmlformats.org/officeDocument/2006/relationships/slideLayout" Target="../slideLayouts/slideLayout74.xml"/><Relationship Id="rId28" Type="http://schemas.openxmlformats.org/officeDocument/2006/relationships/slideLayout" Target="../slideLayouts/slideLayout79.xml"/><Relationship Id="rId36" Type="http://schemas.openxmlformats.org/officeDocument/2006/relationships/slideLayout" Target="../slideLayouts/slideLayout87.xml"/><Relationship Id="rId49" Type="http://schemas.openxmlformats.org/officeDocument/2006/relationships/theme" Target="../theme/theme2.xml"/><Relationship Id="rId10" Type="http://schemas.openxmlformats.org/officeDocument/2006/relationships/slideLayout" Target="../slideLayouts/slideLayout61.xml"/><Relationship Id="rId19" Type="http://schemas.openxmlformats.org/officeDocument/2006/relationships/slideLayout" Target="../slideLayouts/slideLayout70.xml"/><Relationship Id="rId31" Type="http://schemas.openxmlformats.org/officeDocument/2006/relationships/slideLayout" Target="../slideLayouts/slideLayout82.xml"/><Relationship Id="rId44" Type="http://schemas.openxmlformats.org/officeDocument/2006/relationships/slideLayout" Target="../slideLayouts/slideLayout95.xml"/><Relationship Id="rId4" Type="http://schemas.openxmlformats.org/officeDocument/2006/relationships/slideLayout" Target="../slideLayouts/slideLayout55.xml"/><Relationship Id="rId9" Type="http://schemas.openxmlformats.org/officeDocument/2006/relationships/slideLayout" Target="../slideLayouts/slideLayout60.xml"/><Relationship Id="rId14" Type="http://schemas.openxmlformats.org/officeDocument/2006/relationships/slideLayout" Target="../slideLayouts/slideLayout65.xml"/><Relationship Id="rId22" Type="http://schemas.openxmlformats.org/officeDocument/2006/relationships/slideLayout" Target="../slideLayouts/slideLayout73.xml"/><Relationship Id="rId27" Type="http://schemas.openxmlformats.org/officeDocument/2006/relationships/slideLayout" Target="../slideLayouts/slideLayout78.xml"/><Relationship Id="rId30" Type="http://schemas.openxmlformats.org/officeDocument/2006/relationships/slideLayout" Target="../slideLayouts/slideLayout81.xml"/><Relationship Id="rId35" Type="http://schemas.openxmlformats.org/officeDocument/2006/relationships/slideLayout" Target="../slideLayouts/slideLayout86.xml"/><Relationship Id="rId43" Type="http://schemas.openxmlformats.org/officeDocument/2006/relationships/slideLayout" Target="../slideLayouts/slideLayout94.xml"/><Relationship Id="rId48" Type="http://schemas.openxmlformats.org/officeDocument/2006/relationships/slideLayout" Target="../slideLayouts/slideLayout99.xml"/><Relationship Id="rId8" Type="http://schemas.openxmlformats.org/officeDocument/2006/relationships/slideLayout" Target="../slideLayouts/slideLayout59.xml"/><Relationship Id="rId51" Type="http://schemas.microsoft.com/office/2007/relationships/hdphoto" Target="../media/hdphoto1.wdp"/><Relationship Id="rId3" Type="http://schemas.openxmlformats.org/officeDocument/2006/relationships/slideLayout" Target="../slideLayouts/slideLayout54.xml"/><Relationship Id="rId12" Type="http://schemas.openxmlformats.org/officeDocument/2006/relationships/slideLayout" Target="../slideLayouts/slideLayout63.xml"/><Relationship Id="rId17" Type="http://schemas.openxmlformats.org/officeDocument/2006/relationships/slideLayout" Target="../slideLayouts/slideLayout68.xml"/><Relationship Id="rId25" Type="http://schemas.openxmlformats.org/officeDocument/2006/relationships/slideLayout" Target="../slideLayouts/slideLayout76.xml"/><Relationship Id="rId33" Type="http://schemas.openxmlformats.org/officeDocument/2006/relationships/slideLayout" Target="../slideLayouts/slideLayout84.xml"/><Relationship Id="rId38" Type="http://schemas.openxmlformats.org/officeDocument/2006/relationships/slideLayout" Target="../slideLayouts/slideLayout89.xml"/><Relationship Id="rId46" Type="http://schemas.openxmlformats.org/officeDocument/2006/relationships/slideLayout" Target="../slideLayouts/slideLayout97.xml"/><Relationship Id="rId20" Type="http://schemas.openxmlformats.org/officeDocument/2006/relationships/slideLayout" Target="../slideLayouts/slideLayout71.xml"/><Relationship Id="rId41" Type="http://schemas.openxmlformats.org/officeDocument/2006/relationships/slideLayout" Target="../slideLayouts/slideLayout92.xml"/><Relationship Id="rId1" Type="http://schemas.openxmlformats.org/officeDocument/2006/relationships/slideLayout" Target="../slideLayouts/slideLayout52.xml"/><Relationship Id="rId6" Type="http://schemas.openxmlformats.org/officeDocument/2006/relationships/slideLayout" Target="../slideLayouts/slideLayout5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706518" y="1430900"/>
            <a:ext cx="10778971" cy="4943475"/>
          </a:xfrm>
          <a:prstGeom prst="rect">
            <a:avLst/>
          </a:prstGeom>
        </p:spPr>
        <p:txBody>
          <a:bodyPr vert="horz" lIns="0" tIns="0" rIns="0" bIns="0" rtlCol="0">
            <a:noAutofit/>
          </a:body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2" name="Title Placeholder 1"/>
          <p:cNvSpPr>
            <a:spLocks noGrp="1"/>
          </p:cNvSpPr>
          <p:nvPr>
            <p:ph type="title"/>
          </p:nvPr>
        </p:nvSpPr>
        <p:spPr>
          <a:xfrm>
            <a:off x="706518" y="505084"/>
            <a:ext cx="10778971" cy="437131"/>
          </a:xfrm>
          <a:prstGeom prst="rect">
            <a:avLst/>
          </a:prstGeom>
        </p:spPr>
        <p:txBody>
          <a:bodyPr vert="horz" lIns="0" tIns="43960" rIns="87919" bIns="43960" rtlCol="0" anchor="t" anchorCtr="0">
            <a:noAutofit/>
          </a:bodyPr>
          <a:lstStyle/>
          <a:p>
            <a:r>
              <a:rPr lang="en-US"/>
              <a:t>Click to Add Slide Title in </a:t>
            </a:r>
            <a:r>
              <a:rPr lang="en-US" err="1"/>
              <a:t>Titlecase</a:t>
            </a:r>
            <a:endParaRPr lang="en-US"/>
          </a:p>
        </p:txBody>
      </p:sp>
      <p:pic>
        <p:nvPicPr>
          <p:cNvPr id="7" name="Picture 6"/>
          <p:cNvPicPr>
            <a:picLocks noChangeAspect="1"/>
          </p:cNvPicPr>
          <p:nvPr userDrawn="1"/>
        </p:nvPicPr>
        <p:blipFill>
          <a:blip r:embed="rId53" cstate="print">
            <a:alphaModFix amt="60000"/>
            <a:extLst>
              <a:ext uri="{BEBA8EAE-BF5A-486C-A8C5-ECC9F3942E4B}">
                <a14:imgProps xmlns:a14="http://schemas.microsoft.com/office/drawing/2010/main">
                  <a14:imgLayer r:embed="rId54">
                    <a14:imgEffect>
                      <a14:brightnessContrast bright="20000"/>
                    </a14:imgEffect>
                  </a14:imgLayer>
                </a14:imgProps>
              </a:ext>
              <a:ext uri="{28A0092B-C50C-407E-A947-70E740481C1C}">
                <a14:useLocalDpi xmlns:a14="http://schemas.microsoft.com/office/drawing/2010/main" val="0"/>
              </a:ext>
            </a:extLst>
          </a:blip>
          <a:stretch>
            <a:fillRect/>
          </a:stretch>
        </p:blipFill>
        <p:spPr>
          <a:xfrm>
            <a:off x="11485489" y="6149463"/>
            <a:ext cx="449824" cy="449824"/>
          </a:xfrm>
          <a:prstGeom prst="rect">
            <a:avLst/>
          </a:prstGeom>
        </p:spPr>
      </p:pic>
    </p:spTree>
    <p:extLst>
      <p:ext uri="{BB962C8B-B14F-4D97-AF65-F5344CB8AC3E}">
        <p14:creationId xmlns:p14="http://schemas.microsoft.com/office/powerpoint/2010/main" val="4067917087"/>
      </p:ext>
    </p:extLst>
  </p:cSld>
  <p:clrMap bg1="lt1" tx1="dk1" bg2="lt2" tx2="dk2" accent1="accent1" accent2="accent2" accent3="accent3" accent4="accent4" accent5="accent5" accent6="accent6" hlink="hlink" folHlink="folHlink"/>
  <p:sldLayoutIdLst>
    <p:sldLayoutId id="2147483769" r:id="rId1"/>
    <p:sldLayoutId id="2147483771" r:id="rId2"/>
    <p:sldLayoutId id="2147483650" r:id="rId3"/>
    <p:sldLayoutId id="2147483651" r:id="rId4"/>
    <p:sldLayoutId id="2147483652" r:id="rId5"/>
    <p:sldLayoutId id="2147483653" r:id="rId6"/>
    <p:sldLayoutId id="2147483719" r:id="rId7"/>
    <p:sldLayoutId id="2147483713" r:id="rId8"/>
    <p:sldLayoutId id="2147483717" r:id="rId9"/>
    <p:sldLayoutId id="2147483705" r:id="rId10"/>
    <p:sldLayoutId id="2147483715" r:id="rId11"/>
    <p:sldLayoutId id="2147483716" r:id="rId12"/>
    <p:sldLayoutId id="2147483701" r:id="rId13"/>
    <p:sldLayoutId id="2147483654" r:id="rId14"/>
    <p:sldLayoutId id="2147483655" r:id="rId15"/>
    <p:sldLayoutId id="2147483656" r:id="rId16"/>
    <p:sldLayoutId id="2147483657" r:id="rId17"/>
    <p:sldLayoutId id="2147483658" r:id="rId18"/>
    <p:sldLayoutId id="2147483685" r:id="rId19"/>
    <p:sldLayoutId id="2147483686" r:id="rId20"/>
    <p:sldLayoutId id="2147483687" r:id="rId21"/>
    <p:sldLayoutId id="2147483659" r:id="rId22"/>
    <p:sldLayoutId id="2147483660" r:id="rId23"/>
    <p:sldLayoutId id="2147483661" r:id="rId24"/>
    <p:sldLayoutId id="2147483662" r:id="rId25"/>
    <p:sldLayoutId id="2147483663" r:id="rId26"/>
    <p:sldLayoutId id="2147483683" r:id="rId27"/>
    <p:sldLayoutId id="2147483688" r:id="rId28"/>
    <p:sldLayoutId id="2147483690" r:id="rId29"/>
    <p:sldLayoutId id="2147483692" r:id="rId30"/>
    <p:sldLayoutId id="2147483694" r:id="rId31"/>
    <p:sldLayoutId id="2147483695" r:id="rId32"/>
    <p:sldLayoutId id="2147483697" r:id="rId33"/>
    <p:sldLayoutId id="2147483664" r:id="rId34"/>
    <p:sldLayoutId id="2147483665" r:id="rId35"/>
    <p:sldLayoutId id="2147483666" r:id="rId36"/>
    <p:sldLayoutId id="2147483667" r:id="rId37"/>
    <p:sldLayoutId id="2147483668" r:id="rId38"/>
    <p:sldLayoutId id="2147483669" r:id="rId39"/>
    <p:sldLayoutId id="2147483670" r:id="rId40"/>
    <p:sldLayoutId id="2147483770" r:id="rId41"/>
    <p:sldLayoutId id="2147483671" r:id="rId42"/>
    <p:sldLayoutId id="2147483679" r:id="rId43"/>
    <p:sldLayoutId id="2147483678" r:id="rId44"/>
    <p:sldLayoutId id="2147483672" r:id="rId45"/>
    <p:sldLayoutId id="2147483673" r:id="rId46"/>
    <p:sldLayoutId id="2147483674" r:id="rId47"/>
    <p:sldLayoutId id="2147483699" r:id="rId48"/>
    <p:sldLayoutId id="2147483675" r:id="rId49"/>
    <p:sldLayoutId id="2147483676" r:id="rId50"/>
    <p:sldLayoutId id="2147483718" r:id="rId51"/>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hdr="0" ftr="0" dt="0"/>
  <p:txStyles>
    <p:titleStyle>
      <a:lvl1pPr algn="ctr" defTabSz="586003" rtl="0" eaLnBrk="1" latinLnBrk="0" hangingPunct="1">
        <a:lnSpc>
          <a:spcPct val="85000"/>
        </a:lnSpc>
        <a:spcBef>
          <a:spcPct val="0"/>
        </a:spcBef>
        <a:buNone/>
        <a:defRPr sz="3600" b="0" i="0" kern="1200" cap="none" baseline="0">
          <a:solidFill>
            <a:schemeClr val="tx1"/>
          </a:solidFill>
          <a:latin typeface="+mj-lt"/>
          <a:ea typeface="Gotham Light" charset="0"/>
          <a:cs typeface="Gotham Light" charset="0"/>
        </a:defRPr>
      </a:lvl1pPr>
    </p:titleStyle>
    <p:bodyStyle>
      <a:lvl1pPr marL="57150" indent="-57150" algn="l" defTabSz="586003" rtl="0" eaLnBrk="1" latinLnBrk="0" hangingPunct="1">
        <a:lnSpc>
          <a:spcPct val="100000"/>
        </a:lnSpc>
        <a:spcBef>
          <a:spcPts val="1800"/>
        </a:spcBef>
        <a:buClrTx/>
        <a:buSzPct val="75000"/>
        <a:buFont typeface="Myriad Pro" panose="020B0503030403020204" pitchFamily="34" charset="0"/>
        <a:buChar char=" "/>
        <a:defRPr sz="2400" b="0" i="0" kern="1200">
          <a:solidFill>
            <a:schemeClr val="tx1"/>
          </a:solidFill>
          <a:latin typeface="+mn-lt"/>
          <a:ea typeface="Gotham Medium" panose="02000604030000020004" pitchFamily="50" charset="0"/>
          <a:cs typeface="Gotham Medium" panose="02000604030000020004" pitchFamily="50" charset="0"/>
        </a:defRPr>
      </a:lvl1pPr>
      <a:lvl2pPr marL="586003" indent="-288930" algn="l" defTabSz="586003" rtl="0" eaLnBrk="1" latinLnBrk="0" hangingPunct="1">
        <a:lnSpc>
          <a:spcPct val="100000"/>
        </a:lnSpc>
        <a:spcBef>
          <a:spcPts val="600"/>
        </a:spcBef>
        <a:buClrTx/>
        <a:buSzPct val="75000"/>
        <a:buFont typeface="Lucida Grande"/>
        <a:buChar char="-"/>
        <a:defRPr sz="2400" b="0" i="0" kern="1200">
          <a:solidFill>
            <a:schemeClr val="tx1"/>
          </a:solidFill>
          <a:latin typeface="Gotham Book" panose="02000604040000020004" pitchFamily="50" charset="0"/>
          <a:ea typeface="Gotham Book" panose="02000604040000020004" pitchFamily="50" charset="0"/>
          <a:cs typeface="Gotham Book" panose="02000604040000020004" pitchFamily="50" charset="0"/>
        </a:defRPr>
      </a:lvl2pPr>
      <a:lvl3pPr marL="883074" indent="-286898" algn="l" defTabSz="586003" rtl="0" eaLnBrk="1" latinLnBrk="0" hangingPunct="1">
        <a:lnSpc>
          <a:spcPct val="100000"/>
        </a:lnSpc>
        <a:spcBef>
          <a:spcPts val="600"/>
        </a:spcBef>
        <a:buClrTx/>
        <a:buSzPct val="75000"/>
        <a:buFont typeface="Lucida Grande"/>
        <a:buChar char="•"/>
        <a:defRPr sz="2400" b="0" i="0" kern="1200">
          <a:solidFill>
            <a:schemeClr val="tx1"/>
          </a:solidFill>
          <a:latin typeface="Gotham Book" panose="02000604040000020004" pitchFamily="50" charset="0"/>
          <a:ea typeface="Gotham Book" panose="02000604040000020004" pitchFamily="50" charset="0"/>
          <a:cs typeface="Gotham Book" panose="02000604040000020004" pitchFamily="50" charset="0"/>
        </a:defRPr>
      </a:lvl3pPr>
      <a:lvl4pPr marL="1200150" indent="-317500" algn="l" defTabSz="586003" rtl="0" eaLnBrk="1" latinLnBrk="0" hangingPunct="1">
        <a:lnSpc>
          <a:spcPct val="100000"/>
        </a:lnSpc>
        <a:spcBef>
          <a:spcPts val="600"/>
        </a:spcBef>
        <a:buClrTx/>
        <a:buSzPct val="75000"/>
        <a:buFont typeface="Wingdings" panose="05000000000000000000" pitchFamily="2" charset="2"/>
        <a:buChar char="§"/>
        <a:defRPr sz="2400" b="0" i="0" kern="1200" baseline="0">
          <a:solidFill>
            <a:schemeClr val="tx1"/>
          </a:solidFill>
          <a:latin typeface="Gotham Book" panose="02000604040000020004" pitchFamily="50" charset="0"/>
          <a:ea typeface="Gotham Book" panose="02000604040000020004" pitchFamily="50" charset="0"/>
          <a:cs typeface="Gotham Book" panose="02000604040000020004" pitchFamily="50" charset="0"/>
        </a:defRPr>
      </a:lvl4pPr>
      <a:lvl5pPr marL="1371600" indent="-274638" algn="l" defTabSz="586003" rtl="0" eaLnBrk="1" latinLnBrk="0" hangingPunct="1">
        <a:lnSpc>
          <a:spcPct val="100000"/>
        </a:lnSpc>
        <a:spcBef>
          <a:spcPts val="600"/>
        </a:spcBef>
        <a:buClrTx/>
        <a:buSzPct val="75000"/>
        <a:buFont typeface="Myriad Pro Light" panose="020B0403030403020204" pitchFamily="34" charset="0"/>
        <a:buChar char="-"/>
        <a:tabLst/>
        <a:defRPr sz="2400" b="0" i="0" kern="1200" baseline="0">
          <a:solidFill>
            <a:schemeClr val="tx1"/>
          </a:solidFill>
          <a:latin typeface="Gotham Book" panose="02000604040000020004" pitchFamily="50" charset="0"/>
          <a:ea typeface="Gotham Book" panose="02000604040000020004" pitchFamily="50" charset="0"/>
          <a:cs typeface="Gotham Book" panose="02000604040000020004" pitchFamily="50"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p:bodyStyle>
    <p:otherStyle>
      <a:defPPr>
        <a:defRPr lang="en-US"/>
      </a:defPPr>
      <a:lvl1pPr marL="0" algn="l" defTabSz="586003" rtl="0" eaLnBrk="1" latinLnBrk="0" hangingPunct="1">
        <a:defRPr sz="2400" kern="1200">
          <a:solidFill>
            <a:schemeClr val="tx1"/>
          </a:solidFill>
          <a:latin typeface="+mn-lt"/>
          <a:ea typeface="+mn-ea"/>
          <a:cs typeface="+mn-cs"/>
        </a:defRPr>
      </a:lvl1pPr>
      <a:lvl2pPr marL="586003" algn="l" defTabSz="586003" rtl="0" eaLnBrk="1" latinLnBrk="0" hangingPunct="1">
        <a:defRPr sz="2400" kern="1200">
          <a:solidFill>
            <a:schemeClr val="tx1"/>
          </a:solidFill>
          <a:latin typeface="+mn-lt"/>
          <a:ea typeface="+mn-ea"/>
          <a:cs typeface="+mn-cs"/>
        </a:defRPr>
      </a:lvl2pPr>
      <a:lvl3pPr marL="1172007" algn="l" defTabSz="586003" rtl="0" eaLnBrk="1" latinLnBrk="0" hangingPunct="1">
        <a:defRPr sz="2400" kern="1200">
          <a:solidFill>
            <a:schemeClr val="tx1"/>
          </a:solidFill>
          <a:latin typeface="+mn-lt"/>
          <a:ea typeface="+mn-ea"/>
          <a:cs typeface="+mn-cs"/>
        </a:defRPr>
      </a:lvl3pPr>
      <a:lvl4pPr marL="1758009" algn="l" defTabSz="586003" rtl="0" eaLnBrk="1" latinLnBrk="0" hangingPunct="1">
        <a:defRPr sz="2400" kern="1200">
          <a:solidFill>
            <a:schemeClr val="tx1"/>
          </a:solidFill>
          <a:latin typeface="+mn-lt"/>
          <a:ea typeface="+mn-ea"/>
          <a:cs typeface="+mn-cs"/>
        </a:defRPr>
      </a:lvl4pPr>
      <a:lvl5pPr marL="2344013" algn="l" defTabSz="586003" rtl="0" eaLnBrk="1" latinLnBrk="0" hangingPunct="1">
        <a:defRPr sz="2400" kern="1200">
          <a:solidFill>
            <a:schemeClr val="tx1"/>
          </a:solidFill>
          <a:latin typeface="+mn-lt"/>
          <a:ea typeface="+mn-ea"/>
          <a:cs typeface="+mn-cs"/>
        </a:defRPr>
      </a:lvl5pPr>
      <a:lvl6pPr marL="2930017" algn="l" defTabSz="586003" rtl="0" eaLnBrk="1" latinLnBrk="0" hangingPunct="1">
        <a:defRPr sz="2400" kern="1200">
          <a:solidFill>
            <a:schemeClr val="tx1"/>
          </a:solidFill>
          <a:latin typeface="+mn-lt"/>
          <a:ea typeface="+mn-ea"/>
          <a:cs typeface="+mn-cs"/>
        </a:defRPr>
      </a:lvl6pPr>
      <a:lvl7pPr marL="3516021" algn="l" defTabSz="586003" rtl="0" eaLnBrk="1" latinLnBrk="0" hangingPunct="1">
        <a:defRPr sz="2400" kern="1200">
          <a:solidFill>
            <a:schemeClr val="tx1"/>
          </a:solidFill>
          <a:latin typeface="+mn-lt"/>
          <a:ea typeface="+mn-ea"/>
          <a:cs typeface="+mn-cs"/>
        </a:defRPr>
      </a:lvl7pPr>
      <a:lvl8pPr marL="4102023" algn="l" defTabSz="586003" rtl="0" eaLnBrk="1" latinLnBrk="0" hangingPunct="1">
        <a:defRPr sz="2400" kern="1200">
          <a:solidFill>
            <a:schemeClr val="tx1"/>
          </a:solidFill>
          <a:latin typeface="+mn-lt"/>
          <a:ea typeface="+mn-ea"/>
          <a:cs typeface="+mn-cs"/>
        </a:defRPr>
      </a:lvl8pPr>
      <a:lvl9pPr marL="4688028" algn="l" defTabSz="586003"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06518" y="505084"/>
            <a:ext cx="10778971" cy="437131"/>
          </a:xfrm>
          <a:prstGeom prst="rect">
            <a:avLst/>
          </a:prstGeom>
        </p:spPr>
        <p:txBody>
          <a:bodyPr vert="horz" lIns="0" tIns="43960" rIns="87919" bIns="43960" rtlCol="0" anchor="t" anchorCtr="0">
            <a:noAutofit/>
          </a:bodyPr>
          <a:lstStyle/>
          <a:p>
            <a:r>
              <a:rPr lang="en-US"/>
              <a:t>Click to Add Slide Title in </a:t>
            </a:r>
            <a:r>
              <a:rPr lang="en-US" err="1"/>
              <a:t>Titlecase</a:t>
            </a:r>
            <a:endParaRPr lang="en-US"/>
          </a:p>
        </p:txBody>
      </p:sp>
      <p:pic>
        <p:nvPicPr>
          <p:cNvPr id="7" name="Picture 6"/>
          <p:cNvPicPr>
            <a:picLocks noChangeAspect="1"/>
          </p:cNvPicPr>
          <p:nvPr userDrawn="1"/>
        </p:nvPicPr>
        <p:blipFill>
          <a:blip r:embed="rId50" cstate="print">
            <a:alphaModFix amt="60000"/>
            <a:extLst>
              <a:ext uri="{BEBA8EAE-BF5A-486C-A8C5-ECC9F3942E4B}">
                <a14:imgProps xmlns:a14="http://schemas.microsoft.com/office/drawing/2010/main">
                  <a14:imgLayer r:embed="rId51">
                    <a14:imgEffect>
                      <a14:brightnessContrast bright="20000"/>
                    </a14:imgEffect>
                  </a14:imgLayer>
                </a14:imgProps>
              </a:ext>
              <a:ext uri="{28A0092B-C50C-407E-A947-70E740481C1C}">
                <a14:useLocalDpi xmlns:a14="http://schemas.microsoft.com/office/drawing/2010/main" val="0"/>
              </a:ext>
            </a:extLst>
          </a:blip>
          <a:stretch>
            <a:fillRect/>
          </a:stretch>
        </p:blipFill>
        <p:spPr>
          <a:xfrm>
            <a:off x="11485489" y="6149463"/>
            <a:ext cx="449824" cy="449824"/>
          </a:xfrm>
          <a:prstGeom prst="rect">
            <a:avLst/>
          </a:prstGeom>
        </p:spPr>
      </p:pic>
    </p:spTree>
    <p:extLst>
      <p:ext uri="{BB962C8B-B14F-4D97-AF65-F5344CB8AC3E}">
        <p14:creationId xmlns:p14="http://schemas.microsoft.com/office/powerpoint/2010/main" val="1200819506"/>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 id="2147483732" r:id="rId12"/>
    <p:sldLayoutId id="2147483733" r:id="rId13"/>
    <p:sldLayoutId id="2147483734" r:id="rId14"/>
    <p:sldLayoutId id="2147483735" r:id="rId15"/>
    <p:sldLayoutId id="2147483736" r:id="rId16"/>
    <p:sldLayoutId id="2147483737" r:id="rId17"/>
    <p:sldLayoutId id="2147483738" r:id="rId18"/>
    <p:sldLayoutId id="2147483739" r:id="rId19"/>
    <p:sldLayoutId id="2147483740" r:id="rId20"/>
    <p:sldLayoutId id="2147483741" r:id="rId21"/>
    <p:sldLayoutId id="2147483742" r:id="rId22"/>
    <p:sldLayoutId id="2147483743" r:id="rId23"/>
    <p:sldLayoutId id="2147483744" r:id="rId24"/>
    <p:sldLayoutId id="2147483745" r:id="rId25"/>
    <p:sldLayoutId id="2147483746" r:id="rId26"/>
    <p:sldLayoutId id="2147483747" r:id="rId27"/>
    <p:sldLayoutId id="2147483748" r:id="rId28"/>
    <p:sldLayoutId id="2147483749" r:id="rId29"/>
    <p:sldLayoutId id="2147483750" r:id="rId30"/>
    <p:sldLayoutId id="2147483751" r:id="rId31"/>
    <p:sldLayoutId id="2147483752" r:id="rId32"/>
    <p:sldLayoutId id="2147483753" r:id="rId33"/>
    <p:sldLayoutId id="2147483754" r:id="rId34"/>
    <p:sldLayoutId id="2147483755" r:id="rId35"/>
    <p:sldLayoutId id="2147483756" r:id="rId36"/>
    <p:sldLayoutId id="2147483757" r:id="rId37"/>
    <p:sldLayoutId id="2147483758" r:id="rId38"/>
    <p:sldLayoutId id="2147483759" r:id="rId39"/>
    <p:sldLayoutId id="2147483760" r:id="rId40"/>
    <p:sldLayoutId id="2147483761" r:id="rId41"/>
    <p:sldLayoutId id="2147483762" r:id="rId42"/>
    <p:sldLayoutId id="2147483763" r:id="rId43"/>
    <p:sldLayoutId id="2147483764" r:id="rId44"/>
    <p:sldLayoutId id="2147483765" r:id="rId45"/>
    <p:sldLayoutId id="2147483766" r:id="rId46"/>
    <p:sldLayoutId id="2147483767" r:id="rId47"/>
    <p:sldLayoutId id="2147483768" r:id="rId48"/>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hdr="0" ftr="0" dt="0"/>
  <p:txStyles>
    <p:titleStyle>
      <a:lvl1pPr algn="ctr" defTabSz="586003" rtl="0" eaLnBrk="1" latinLnBrk="0" hangingPunct="1">
        <a:lnSpc>
          <a:spcPct val="85000"/>
        </a:lnSpc>
        <a:spcBef>
          <a:spcPct val="0"/>
        </a:spcBef>
        <a:buNone/>
        <a:defRPr sz="3600" b="0" i="0" kern="1200" cap="none" baseline="0">
          <a:solidFill>
            <a:schemeClr val="tx1"/>
          </a:solidFill>
          <a:latin typeface="+mj-lt"/>
          <a:ea typeface="Gotham Light" charset="0"/>
          <a:cs typeface="Gotham Light" charset="0"/>
        </a:defRPr>
      </a:lvl1pPr>
    </p:titleStyle>
    <p:bodyStyle>
      <a:lvl1pPr marL="57150" indent="-57150" algn="l" defTabSz="586003" rtl="0" eaLnBrk="1" latinLnBrk="0" hangingPunct="1">
        <a:lnSpc>
          <a:spcPct val="100000"/>
        </a:lnSpc>
        <a:spcBef>
          <a:spcPts val="1800"/>
        </a:spcBef>
        <a:buClrTx/>
        <a:buSzPct val="75000"/>
        <a:buFont typeface="Myriad Pro" panose="020B0503030403020204" pitchFamily="34" charset="0"/>
        <a:buChar char=" "/>
        <a:defRPr sz="2400" b="0" i="0" kern="1200">
          <a:solidFill>
            <a:schemeClr val="tx1"/>
          </a:solidFill>
          <a:latin typeface="+mn-lt"/>
          <a:ea typeface="Gotham Medium" panose="02000604030000020004" pitchFamily="50" charset="0"/>
          <a:cs typeface="Gotham Medium" panose="02000604030000020004" pitchFamily="50" charset="0"/>
        </a:defRPr>
      </a:lvl1pPr>
      <a:lvl2pPr marL="586003" indent="-288930" algn="l" defTabSz="586003" rtl="0" eaLnBrk="1" latinLnBrk="0" hangingPunct="1">
        <a:lnSpc>
          <a:spcPct val="100000"/>
        </a:lnSpc>
        <a:spcBef>
          <a:spcPts val="600"/>
        </a:spcBef>
        <a:buClrTx/>
        <a:buSzPct val="75000"/>
        <a:buFont typeface="Lucida Grande"/>
        <a:buChar char="-"/>
        <a:defRPr sz="2400" b="0" i="0" kern="1200">
          <a:solidFill>
            <a:schemeClr val="tx1"/>
          </a:solidFill>
          <a:latin typeface="Gotham Book" panose="02000604040000020004" pitchFamily="50" charset="0"/>
          <a:ea typeface="Gotham Book" panose="02000604040000020004" pitchFamily="50" charset="0"/>
          <a:cs typeface="Gotham Book" panose="02000604040000020004" pitchFamily="50" charset="0"/>
        </a:defRPr>
      </a:lvl2pPr>
      <a:lvl3pPr marL="883074" indent="-286898" algn="l" defTabSz="586003" rtl="0" eaLnBrk="1" latinLnBrk="0" hangingPunct="1">
        <a:lnSpc>
          <a:spcPct val="100000"/>
        </a:lnSpc>
        <a:spcBef>
          <a:spcPts val="600"/>
        </a:spcBef>
        <a:buClrTx/>
        <a:buSzPct val="75000"/>
        <a:buFont typeface="Lucida Grande"/>
        <a:buChar char="•"/>
        <a:defRPr sz="2400" b="0" i="0" kern="1200">
          <a:solidFill>
            <a:schemeClr val="tx1"/>
          </a:solidFill>
          <a:latin typeface="Gotham Book" panose="02000604040000020004" pitchFamily="50" charset="0"/>
          <a:ea typeface="Gotham Book" panose="02000604040000020004" pitchFamily="50" charset="0"/>
          <a:cs typeface="Gotham Book" panose="02000604040000020004" pitchFamily="50" charset="0"/>
        </a:defRPr>
      </a:lvl3pPr>
      <a:lvl4pPr marL="1200150" indent="-317500" algn="l" defTabSz="586003" rtl="0" eaLnBrk="1" latinLnBrk="0" hangingPunct="1">
        <a:lnSpc>
          <a:spcPct val="100000"/>
        </a:lnSpc>
        <a:spcBef>
          <a:spcPts val="600"/>
        </a:spcBef>
        <a:buClrTx/>
        <a:buSzPct val="75000"/>
        <a:buFont typeface="Wingdings" panose="05000000000000000000" pitchFamily="2" charset="2"/>
        <a:buChar char="§"/>
        <a:defRPr sz="2400" b="0" i="0" kern="1200" baseline="0">
          <a:solidFill>
            <a:schemeClr val="tx1"/>
          </a:solidFill>
          <a:latin typeface="Gotham Book" panose="02000604040000020004" pitchFamily="50" charset="0"/>
          <a:ea typeface="Gotham Book" panose="02000604040000020004" pitchFamily="50" charset="0"/>
          <a:cs typeface="Gotham Book" panose="02000604040000020004" pitchFamily="50" charset="0"/>
        </a:defRPr>
      </a:lvl4pPr>
      <a:lvl5pPr marL="1371600" indent="-274638" algn="l" defTabSz="586003" rtl="0" eaLnBrk="1" latinLnBrk="0" hangingPunct="1">
        <a:lnSpc>
          <a:spcPct val="100000"/>
        </a:lnSpc>
        <a:spcBef>
          <a:spcPts val="600"/>
        </a:spcBef>
        <a:buClrTx/>
        <a:buSzPct val="75000"/>
        <a:buFont typeface="Myriad Pro Light" panose="020B0403030403020204" pitchFamily="34" charset="0"/>
        <a:buChar char="-"/>
        <a:tabLst/>
        <a:defRPr sz="2400" b="0" i="0" kern="1200" baseline="0">
          <a:solidFill>
            <a:schemeClr val="tx1"/>
          </a:solidFill>
          <a:latin typeface="Gotham Book" panose="02000604040000020004" pitchFamily="50" charset="0"/>
          <a:ea typeface="Gotham Book" panose="02000604040000020004" pitchFamily="50" charset="0"/>
          <a:cs typeface="Gotham Book" panose="02000604040000020004" pitchFamily="50"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p:bodyStyle>
    <p:otherStyle>
      <a:defPPr>
        <a:defRPr lang="en-US"/>
      </a:defPPr>
      <a:lvl1pPr marL="0" algn="l" defTabSz="586003" rtl="0" eaLnBrk="1" latinLnBrk="0" hangingPunct="1">
        <a:defRPr sz="2400" kern="1200">
          <a:solidFill>
            <a:schemeClr val="tx1"/>
          </a:solidFill>
          <a:latin typeface="+mn-lt"/>
          <a:ea typeface="+mn-ea"/>
          <a:cs typeface="+mn-cs"/>
        </a:defRPr>
      </a:lvl1pPr>
      <a:lvl2pPr marL="586003" algn="l" defTabSz="586003" rtl="0" eaLnBrk="1" latinLnBrk="0" hangingPunct="1">
        <a:defRPr sz="2400" kern="1200">
          <a:solidFill>
            <a:schemeClr val="tx1"/>
          </a:solidFill>
          <a:latin typeface="+mn-lt"/>
          <a:ea typeface="+mn-ea"/>
          <a:cs typeface="+mn-cs"/>
        </a:defRPr>
      </a:lvl2pPr>
      <a:lvl3pPr marL="1172007" algn="l" defTabSz="586003" rtl="0" eaLnBrk="1" latinLnBrk="0" hangingPunct="1">
        <a:defRPr sz="2400" kern="1200">
          <a:solidFill>
            <a:schemeClr val="tx1"/>
          </a:solidFill>
          <a:latin typeface="+mn-lt"/>
          <a:ea typeface="+mn-ea"/>
          <a:cs typeface="+mn-cs"/>
        </a:defRPr>
      </a:lvl3pPr>
      <a:lvl4pPr marL="1758009" algn="l" defTabSz="586003" rtl="0" eaLnBrk="1" latinLnBrk="0" hangingPunct="1">
        <a:defRPr sz="2400" kern="1200">
          <a:solidFill>
            <a:schemeClr val="tx1"/>
          </a:solidFill>
          <a:latin typeface="+mn-lt"/>
          <a:ea typeface="+mn-ea"/>
          <a:cs typeface="+mn-cs"/>
        </a:defRPr>
      </a:lvl4pPr>
      <a:lvl5pPr marL="2344013" algn="l" defTabSz="586003" rtl="0" eaLnBrk="1" latinLnBrk="0" hangingPunct="1">
        <a:defRPr sz="2400" kern="1200">
          <a:solidFill>
            <a:schemeClr val="tx1"/>
          </a:solidFill>
          <a:latin typeface="+mn-lt"/>
          <a:ea typeface="+mn-ea"/>
          <a:cs typeface="+mn-cs"/>
        </a:defRPr>
      </a:lvl5pPr>
      <a:lvl6pPr marL="2930017" algn="l" defTabSz="586003" rtl="0" eaLnBrk="1" latinLnBrk="0" hangingPunct="1">
        <a:defRPr sz="2400" kern="1200">
          <a:solidFill>
            <a:schemeClr val="tx1"/>
          </a:solidFill>
          <a:latin typeface="+mn-lt"/>
          <a:ea typeface="+mn-ea"/>
          <a:cs typeface="+mn-cs"/>
        </a:defRPr>
      </a:lvl6pPr>
      <a:lvl7pPr marL="3516021" algn="l" defTabSz="586003" rtl="0" eaLnBrk="1" latinLnBrk="0" hangingPunct="1">
        <a:defRPr sz="2400" kern="1200">
          <a:solidFill>
            <a:schemeClr val="tx1"/>
          </a:solidFill>
          <a:latin typeface="+mn-lt"/>
          <a:ea typeface="+mn-ea"/>
          <a:cs typeface="+mn-cs"/>
        </a:defRPr>
      </a:lvl7pPr>
      <a:lvl8pPr marL="4102023" algn="l" defTabSz="586003" rtl="0" eaLnBrk="1" latinLnBrk="0" hangingPunct="1">
        <a:defRPr sz="2400" kern="1200">
          <a:solidFill>
            <a:schemeClr val="tx1"/>
          </a:solidFill>
          <a:latin typeface="+mn-lt"/>
          <a:ea typeface="+mn-ea"/>
          <a:cs typeface="+mn-cs"/>
        </a:defRPr>
      </a:lvl8pPr>
      <a:lvl9pPr marL="4688028" algn="l" defTabSz="586003"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21.xml"/><Relationship Id="rId6" Type="http://schemas.openxmlformats.org/officeDocument/2006/relationships/image" Target="../media/image25.png"/><Relationship Id="rId5" Type="http://schemas.openxmlformats.org/officeDocument/2006/relationships/image" Target="../media/image29.png"/><Relationship Id="rId4" Type="http://schemas.openxmlformats.org/officeDocument/2006/relationships/image" Target="../media/image27.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5.xml"/></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5.xml"/></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7.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51.xml"/><Relationship Id="rId5" Type="http://schemas.openxmlformats.org/officeDocument/2006/relationships/hyperlink" Target="http://bit.ly/az104ms" TargetMode="External"/><Relationship Id="rId4" Type="http://schemas.openxmlformats.org/officeDocument/2006/relationships/image" Target="../media/image8.sv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51.xml"/><Relationship Id="rId4" Type="http://schemas.openxmlformats.org/officeDocument/2006/relationships/image" Target="../media/image10.png"/></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15.xml"/><Relationship Id="rId4" Type="http://schemas.openxmlformats.org/officeDocument/2006/relationships/image" Target="../media/image12.png"/></Relationships>
</file>

<file path=ppt/slides/_rels/slide4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1.xml"/><Relationship Id="rId1" Type="http://schemas.openxmlformats.org/officeDocument/2006/relationships/themeOverride" Target="../theme/themeOverride1.xml"/><Relationship Id="rId4" Type="http://schemas.openxmlformats.org/officeDocument/2006/relationships/image" Target="../media/image51.png"/></Relationships>
</file>

<file path=ppt/slides/_rels/slide4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9.xml"/><Relationship Id="rId1" Type="http://schemas.openxmlformats.org/officeDocument/2006/relationships/slideLayout" Target="../slideLayouts/slideLayout41.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16.xml"/><Relationship Id="rId5" Type="http://schemas.openxmlformats.org/officeDocument/2006/relationships/image" Target="../media/image15.png"/><Relationship Id="rId4" Type="http://schemas.openxmlformats.org/officeDocument/2006/relationships/image" Target="../media/image14.png"/></Relationships>
</file>

<file path=ppt/slides/_rels/slide5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5.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5.xml"/></Relationships>
</file>

<file path=ppt/slides/_rels/slide5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5.xml"/><Relationship Id="rId1" Type="http://schemas.openxmlformats.org/officeDocument/2006/relationships/slideLayout" Target="../slideLayouts/slideLayout4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7.xml"/><Relationship Id="rId1" Type="http://schemas.openxmlformats.org/officeDocument/2006/relationships/slideLayout" Target="../slideLayouts/slideLayout90.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21.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4.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4.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4.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49.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16.xml"/><Relationship Id="rId5" Type="http://schemas.openxmlformats.org/officeDocument/2006/relationships/image" Target="../media/image19.png"/><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19.xml"/><Relationship Id="rId5" Type="http://schemas.openxmlformats.org/officeDocument/2006/relationships/image" Target="../media/image22.png"/><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21.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3"/>
          <p:cNvSpPr>
            <a:spLocks noGrp="1"/>
          </p:cNvSpPr>
          <p:nvPr>
            <p:ph type="body" sz="quarter" idx="12"/>
          </p:nvPr>
        </p:nvSpPr>
        <p:spPr/>
        <p:txBody>
          <a:bodyPr/>
          <a:lstStyle/>
          <a:p>
            <a:r>
              <a:rPr lang="en-US"/>
              <a:t>@</a:t>
            </a:r>
            <a:r>
              <a:rPr lang="en-US" err="1"/>
              <a:t>michaelbender</a:t>
            </a:r>
            <a:endParaRPr lang="en-US"/>
          </a:p>
        </p:txBody>
      </p:sp>
      <p:sp>
        <p:nvSpPr>
          <p:cNvPr id="31" name="Text Placeholder 30"/>
          <p:cNvSpPr>
            <a:spLocks noGrp="1"/>
          </p:cNvSpPr>
          <p:nvPr>
            <p:ph type="body" sz="quarter" idx="14"/>
          </p:nvPr>
        </p:nvSpPr>
        <p:spPr/>
        <p:txBody>
          <a:bodyPr/>
          <a:lstStyle/>
          <a:p>
            <a:r>
              <a:rPr lang="en-US"/>
              <a:t>Author evangelist - </a:t>
            </a:r>
            <a:r>
              <a:rPr lang="en-US" err="1"/>
              <a:t>pluralsight</a:t>
            </a:r>
            <a:endParaRPr lang="en-US"/>
          </a:p>
        </p:txBody>
      </p:sp>
      <p:sp>
        <p:nvSpPr>
          <p:cNvPr id="12" name="Text Placeholder 2"/>
          <p:cNvSpPr>
            <a:spLocks noGrp="1"/>
          </p:cNvSpPr>
          <p:nvPr>
            <p:ph type="body" sz="quarter" idx="10"/>
          </p:nvPr>
        </p:nvSpPr>
        <p:spPr/>
        <p:txBody>
          <a:bodyPr/>
          <a:lstStyle/>
          <a:p>
            <a:r>
              <a:rPr lang="en-US"/>
              <a:t>Michael Bender</a:t>
            </a:r>
          </a:p>
        </p:txBody>
      </p:sp>
      <p:pic>
        <p:nvPicPr>
          <p:cNvPr id="10" name="Picture Placeholder 9"/>
          <p:cNvPicPr>
            <a:picLocks noGrp="1" noChangeAspect="1"/>
          </p:cNvPicPr>
          <p:nvPr>
            <p:ph type="pic" sz="quarter" idx="15"/>
          </p:nvPr>
        </p:nvPicPr>
        <p:blipFill>
          <a:blip r:embed="rId3" cstate="print">
            <a:extLst>
              <a:ext uri="{28A0092B-C50C-407E-A947-70E740481C1C}">
                <a14:useLocalDpi xmlns:a14="http://schemas.microsoft.com/office/drawing/2010/main" val="0"/>
              </a:ext>
            </a:extLst>
          </a:blip>
          <a:srcRect l="1075" r="1075"/>
          <a:stretch/>
        </p:blipFill>
        <p:spPr/>
      </p:pic>
      <p:sp>
        <p:nvSpPr>
          <p:cNvPr id="3" name="Text Placeholder 2">
            <a:extLst>
              <a:ext uri="{FF2B5EF4-FFF2-40B4-BE49-F238E27FC236}">
                <a16:creationId xmlns:a16="http://schemas.microsoft.com/office/drawing/2014/main" id="{2123336C-06A6-4911-A301-43E3F0D35B9B}"/>
              </a:ext>
            </a:extLst>
          </p:cNvPr>
          <p:cNvSpPr>
            <a:spLocks noGrp="1"/>
          </p:cNvSpPr>
          <p:nvPr>
            <p:ph type="body" sz="quarter" idx="13"/>
          </p:nvPr>
        </p:nvSpPr>
        <p:spPr/>
        <p:txBody>
          <a:bodyPr vert="horz" lIns="0" tIns="0" rIns="0" bIns="0" rtlCol="0" anchor="t">
            <a:noAutofit/>
          </a:bodyPr>
          <a:lstStyle/>
          <a:p>
            <a:r>
              <a:rPr lang="en-US">
                <a:latin typeface="Gotham Book"/>
              </a:rPr>
              <a:t>Working with Azure Import/Export Service</a:t>
            </a:r>
          </a:p>
        </p:txBody>
      </p:sp>
      <p:sp>
        <p:nvSpPr>
          <p:cNvPr id="2" name="Title 1"/>
          <p:cNvSpPr>
            <a:spLocks noGrp="1"/>
          </p:cNvSpPr>
          <p:nvPr>
            <p:ph type="title"/>
          </p:nvPr>
        </p:nvSpPr>
        <p:spPr/>
        <p:txBody>
          <a:bodyPr/>
          <a:lstStyle/>
          <a:p>
            <a:r>
              <a:rPr lang="en-US" sz="4450">
                <a:latin typeface="Gotham Book"/>
              </a:rPr>
              <a:t>Microsoft Azure Administrator: Manage Data in Azure Storage</a:t>
            </a:r>
            <a:endParaRPr lang="en-US"/>
          </a:p>
        </p:txBody>
      </p:sp>
    </p:spTree>
    <p:extLst>
      <p:ext uri="{BB962C8B-B14F-4D97-AF65-F5344CB8AC3E}">
        <p14:creationId xmlns:p14="http://schemas.microsoft.com/office/powerpoint/2010/main" val="24606952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Content Placeholder 13" descr="Icon&#10;&#10;Description automatically generated">
            <a:extLst>
              <a:ext uri="{FF2B5EF4-FFF2-40B4-BE49-F238E27FC236}">
                <a16:creationId xmlns:a16="http://schemas.microsoft.com/office/drawing/2014/main" id="{10C44820-D8A5-4552-A33F-50F68D51E44F}"/>
              </a:ext>
            </a:extLst>
          </p:cNvPr>
          <p:cNvPicPr>
            <a:picLocks noGrp="1" noChangeAspect="1"/>
          </p:cNvPicPr>
          <p:nvPr>
            <p:ph sz="quarter" idx="12"/>
          </p:nvPr>
        </p:nvPicPr>
        <p:blipFill>
          <a:blip r:embed="rId3" cstate="print">
            <a:extLst>
              <a:ext uri="{28A0092B-C50C-407E-A947-70E740481C1C}">
                <a14:useLocalDpi xmlns:a14="http://schemas.microsoft.com/office/drawing/2010/main" val="0"/>
              </a:ext>
            </a:extLst>
          </a:blip>
          <a:stretch>
            <a:fillRect/>
          </a:stretch>
        </p:blipFill>
        <p:spPr>
          <a:xfrm>
            <a:off x="887413" y="1835387"/>
            <a:ext cx="685800" cy="609126"/>
          </a:xfrm>
        </p:spPr>
      </p:pic>
      <p:sp>
        <p:nvSpPr>
          <p:cNvPr id="4" name="Text Placeholder 3">
            <a:extLst>
              <a:ext uri="{FF2B5EF4-FFF2-40B4-BE49-F238E27FC236}">
                <a16:creationId xmlns:a16="http://schemas.microsoft.com/office/drawing/2014/main" id="{8E864601-B2FB-4E31-84B8-918BB064688A}"/>
              </a:ext>
            </a:extLst>
          </p:cNvPr>
          <p:cNvSpPr>
            <a:spLocks noGrp="1"/>
          </p:cNvSpPr>
          <p:nvPr>
            <p:ph type="body" sz="quarter" idx="15"/>
          </p:nvPr>
        </p:nvSpPr>
        <p:spPr/>
        <p:txBody>
          <a:bodyPr/>
          <a:lstStyle/>
          <a:p>
            <a:r>
              <a:rPr lang="en-US"/>
              <a:t>Create export job in Azure Portal</a:t>
            </a:r>
          </a:p>
        </p:txBody>
      </p:sp>
      <p:sp>
        <p:nvSpPr>
          <p:cNvPr id="2" name="Title 1">
            <a:extLst>
              <a:ext uri="{FF2B5EF4-FFF2-40B4-BE49-F238E27FC236}">
                <a16:creationId xmlns:a16="http://schemas.microsoft.com/office/drawing/2014/main" id="{CACDDB35-2A9F-4167-BB4E-C80637B562D9}"/>
              </a:ext>
            </a:extLst>
          </p:cNvPr>
          <p:cNvSpPr>
            <a:spLocks noGrp="1"/>
          </p:cNvSpPr>
          <p:nvPr>
            <p:ph type="title"/>
          </p:nvPr>
        </p:nvSpPr>
        <p:spPr/>
        <p:txBody>
          <a:bodyPr/>
          <a:lstStyle/>
          <a:p>
            <a:r>
              <a:rPr lang="en-US"/>
              <a:t>Exporting Blobs from Azure</a:t>
            </a:r>
          </a:p>
        </p:txBody>
      </p:sp>
      <p:sp>
        <p:nvSpPr>
          <p:cNvPr id="5" name="Text Placeholder 4">
            <a:extLst>
              <a:ext uri="{FF2B5EF4-FFF2-40B4-BE49-F238E27FC236}">
                <a16:creationId xmlns:a16="http://schemas.microsoft.com/office/drawing/2014/main" id="{1BAC6E3F-D963-4EA2-9BC5-25132726199D}"/>
              </a:ext>
            </a:extLst>
          </p:cNvPr>
          <p:cNvSpPr>
            <a:spLocks noGrp="1"/>
          </p:cNvSpPr>
          <p:nvPr>
            <p:ph type="body" sz="quarter" idx="17"/>
          </p:nvPr>
        </p:nvSpPr>
        <p:spPr/>
        <p:txBody>
          <a:bodyPr/>
          <a:lstStyle/>
          <a:p>
            <a:r>
              <a:rPr lang="en-US"/>
              <a:t>Ship Drive to Datacenter</a:t>
            </a:r>
          </a:p>
        </p:txBody>
      </p:sp>
      <p:sp>
        <p:nvSpPr>
          <p:cNvPr id="6" name="Text Placeholder 5">
            <a:extLst>
              <a:ext uri="{FF2B5EF4-FFF2-40B4-BE49-F238E27FC236}">
                <a16:creationId xmlns:a16="http://schemas.microsoft.com/office/drawing/2014/main" id="{A6B680D0-7E51-44EA-933D-D57FAF5FE757}"/>
              </a:ext>
            </a:extLst>
          </p:cNvPr>
          <p:cNvSpPr>
            <a:spLocks noGrp="1"/>
          </p:cNvSpPr>
          <p:nvPr>
            <p:ph type="body" sz="quarter" idx="19"/>
          </p:nvPr>
        </p:nvSpPr>
        <p:spPr/>
        <p:txBody>
          <a:bodyPr/>
          <a:lstStyle/>
          <a:p>
            <a:r>
              <a:rPr lang="en-US"/>
              <a:t>Export data copied to encrypted drive</a:t>
            </a:r>
          </a:p>
        </p:txBody>
      </p:sp>
      <p:sp>
        <p:nvSpPr>
          <p:cNvPr id="7" name="Text Placeholder 6">
            <a:extLst>
              <a:ext uri="{FF2B5EF4-FFF2-40B4-BE49-F238E27FC236}">
                <a16:creationId xmlns:a16="http://schemas.microsoft.com/office/drawing/2014/main" id="{4203E473-5DFC-44D4-B233-1E9B70DCE53B}"/>
              </a:ext>
            </a:extLst>
          </p:cNvPr>
          <p:cNvSpPr>
            <a:spLocks noGrp="1"/>
          </p:cNvSpPr>
          <p:nvPr>
            <p:ph type="body" sz="quarter" idx="21"/>
          </p:nvPr>
        </p:nvSpPr>
        <p:spPr/>
        <p:txBody>
          <a:bodyPr/>
          <a:lstStyle/>
          <a:p>
            <a:r>
              <a:rPr lang="en-US"/>
              <a:t>Drive Shipped to customer</a:t>
            </a:r>
          </a:p>
        </p:txBody>
      </p:sp>
      <p:sp>
        <p:nvSpPr>
          <p:cNvPr id="8" name="Text Placeholder 7">
            <a:extLst>
              <a:ext uri="{FF2B5EF4-FFF2-40B4-BE49-F238E27FC236}">
                <a16:creationId xmlns:a16="http://schemas.microsoft.com/office/drawing/2014/main" id="{38321505-9F1A-465F-A869-517A4DB7B002}"/>
              </a:ext>
            </a:extLst>
          </p:cNvPr>
          <p:cNvSpPr>
            <a:spLocks noGrp="1"/>
          </p:cNvSpPr>
          <p:nvPr>
            <p:ph type="body" sz="quarter" idx="23"/>
          </p:nvPr>
        </p:nvSpPr>
        <p:spPr/>
        <p:txBody>
          <a:bodyPr/>
          <a:lstStyle/>
          <a:p>
            <a:r>
              <a:rPr lang="en-US"/>
              <a:t>Unlock and verify drive with </a:t>
            </a:r>
            <a:r>
              <a:rPr lang="en-US" err="1"/>
              <a:t>WAImportExport</a:t>
            </a:r>
            <a:r>
              <a:rPr lang="en-US" dirty="0"/>
              <a:t> Unlock command</a:t>
            </a:r>
            <a:endParaRPr lang="en-US"/>
          </a:p>
        </p:txBody>
      </p:sp>
      <p:pic>
        <p:nvPicPr>
          <p:cNvPr id="16" name="Content Placeholder 15" descr="Icon&#10;&#10;Description automatically generated">
            <a:extLst>
              <a:ext uri="{FF2B5EF4-FFF2-40B4-BE49-F238E27FC236}">
                <a16:creationId xmlns:a16="http://schemas.microsoft.com/office/drawing/2014/main" id="{B70B6292-7537-460D-B39D-AFCF4D47FD82}"/>
              </a:ext>
            </a:extLst>
          </p:cNvPr>
          <p:cNvPicPr>
            <a:picLocks noGrp="1" noChangeAspect="1"/>
          </p:cNvPicPr>
          <p:nvPr>
            <p:ph sz="quarter" idx="24"/>
          </p:nvPr>
        </p:nvPicPr>
        <p:blipFill>
          <a:blip r:embed="rId4" cstate="print">
            <a:extLst>
              <a:ext uri="{28A0092B-C50C-407E-A947-70E740481C1C}">
                <a14:useLocalDpi xmlns:a14="http://schemas.microsoft.com/office/drawing/2010/main" val="0"/>
              </a:ext>
            </a:extLst>
          </a:blip>
          <a:stretch>
            <a:fillRect/>
          </a:stretch>
        </p:blipFill>
        <p:spPr>
          <a:xfrm>
            <a:off x="887413" y="2855410"/>
            <a:ext cx="685800" cy="394705"/>
          </a:xfrm>
        </p:spPr>
      </p:pic>
      <p:pic>
        <p:nvPicPr>
          <p:cNvPr id="18" name="Content Placeholder 17" descr="Icon&#10;&#10;Description automatically generated">
            <a:extLst>
              <a:ext uri="{FF2B5EF4-FFF2-40B4-BE49-F238E27FC236}">
                <a16:creationId xmlns:a16="http://schemas.microsoft.com/office/drawing/2014/main" id="{0B3BA3C6-8B8F-41B2-BA41-E938E070C241}"/>
              </a:ext>
            </a:extLst>
          </p:cNvPr>
          <p:cNvPicPr>
            <a:picLocks noGrp="1" noChangeAspect="1"/>
          </p:cNvPicPr>
          <p:nvPr>
            <p:ph sz="quarter" idx="25"/>
          </p:nvPr>
        </p:nvPicPr>
        <p:blipFill>
          <a:blip r:embed="rId5" cstate="print">
            <a:extLst>
              <a:ext uri="{28A0092B-C50C-407E-A947-70E740481C1C}">
                <a14:useLocalDpi xmlns:a14="http://schemas.microsoft.com/office/drawing/2010/main" val="0"/>
              </a:ext>
            </a:extLst>
          </a:blip>
          <a:stretch>
            <a:fillRect/>
          </a:stretch>
        </p:blipFill>
        <p:spPr>
          <a:xfrm>
            <a:off x="948130" y="3624263"/>
            <a:ext cx="564366" cy="685800"/>
          </a:xfrm>
        </p:spPr>
      </p:pic>
      <p:pic>
        <p:nvPicPr>
          <p:cNvPr id="20" name="Content Placeholder 19" descr="Logo, icon&#10;&#10;Description automatically generated">
            <a:extLst>
              <a:ext uri="{FF2B5EF4-FFF2-40B4-BE49-F238E27FC236}">
                <a16:creationId xmlns:a16="http://schemas.microsoft.com/office/drawing/2014/main" id="{121E6F94-C7D6-4E89-975D-706D481DAA23}"/>
              </a:ext>
            </a:extLst>
          </p:cNvPr>
          <p:cNvPicPr>
            <a:picLocks noGrp="1" noChangeAspect="1"/>
          </p:cNvPicPr>
          <p:nvPr>
            <p:ph sz="quarter" idx="26"/>
          </p:nvPr>
        </p:nvPicPr>
        <p:blipFill>
          <a:blip r:embed="rId6" cstate="print">
            <a:extLst>
              <a:ext uri="{28A0092B-C50C-407E-A947-70E740481C1C}">
                <a14:useLocalDpi xmlns:a14="http://schemas.microsoft.com/office/drawing/2010/main" val="0"/>
              </a:ext>
            </a:extLst>
          </a:blip>
          <a:stretch>
            <a:fillRect/>
          </a:stretch>
        </p:blipFill>
        <p:spPr>
          <a:xfrm flipH="1">
            <a:off x="887413" y="4676272"/>
            <a:ext cx="685800" cy="394705"/>
          </a:xfrm>
        </p:spPr>
      </p:pic>
      <p:pic>
        <p:nvPicPr>
          <p:cNvPr id="22" name="Content Placeholder 21" descr="A picture containing icon&#10;&#10;Description automatically generated">
            <a:extLst>
              <a:ext uri="{FF2B5EF4-FFF2-40B4-BE49-F238E27FC236}">
                <a16:creationId xmlns:a16="http://schemas.microsoft.com/office/drawing/2014/main" id="{FE11DC76-E2B3-436C-99EC-A33E0B13CEAB}"/>
              </a:ext>
            </a:extLst>
          </p:cNvPr>
          <p:cNvPicPr>
            <a:picLocks noGrp="1" noChangeAspect="1"/>
          </p:cNvPicPr>
          <p:nvPr>
            <p:ph sz="quarter" idx="27"/>
          </p:nvPr>
        </p:nvPicPr>
        <p:blipFill>
          <a:blip r:embed="rId7" cstate="print">
            <a:extLst>
              <a:ext uri="{28A0092B-C50C-407E-A947-70E740481C1C}">
                <a14:useLocalDpi xmlns:a14="http://schemas.microsoft.com/office/drawing/2010/main" val="0"/>
              </a:ext>
            </a:extLst>
          </a:blip>
          <a:stretch>
            <a:fillRect/>
          </a:stretch>
        </p:blipFill>
        <p:spPr>
          <a:xfrm>
            <a:off x="887413" y="5511322"/>
            <a:ext cx="685800" cy="528005"/>
          </a:xfrm>
        </p:spPr>
      </p:pic>
    </p:spTree>
    <p:extLst>
      <p:ext uri="{BB962C8B-B14F-4D97-AF65-F5344CB8AC3E}">
        <p14:creationId xmlns:p14="http://schemas.microsoft.com/office/powerpoint/2010/main" val="26214584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7AB6C31-5D10-4877-8142-73F776071F75}"/>
              </a:ext>
            </a:extLst>
          </p:cNvPr>
          <p:cNvSpPr>
            <a:spLocks noGrp="1"/>
          </p:cNvSpPr>
          <p:nvPr>
            <p:ph type="title"/>
          </p:nvPr>
        </p:nvSpPr>
        <p:spPr/>
        <p:txBody>
          <a:bodyPr/>
          <a:lstStyle/>
          <a:p>
            <a:r>
              <a:rPr lang="en-US" dirty="0"/>
              <a:t>Drive Preparation with </a:t>
            </a:r>
            <a:r>
              <a:rPr lang="en-US" dirty="0" err="1"/>
              <a:t>WAImportExportTool</a:t>
            </a:r>
            <a:endParaRPr lang="en-US" dirty="0"/>
          </a:p>
        </p:txBody>
      </p:sp>
    </p:spTree>
    <p:extLst>
      <p:ext uri="{BB962C8B-B14F-4D97-AF65-F5344CB8AC3E}">
        <p14:creationId xmlns:p14="http://schemas.microsoft.com/office/powerpoint/2010/main" val="26811981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48301D73-92E8-4AB6-A4E5-7E6EEB274C0F}"/>
              </a:ext>
            </a:extLst>
          </p:cNvPr>
          <p:cNvSpPr>
            <a:spLocks noGrp="1"/>
          </p:cNvSpPr>
          <p:nvPr>
            <p:ph type="body" sz="quarter" idx="10"/>
          </p:nvPr>
        </p:nvSpPr>
        <p:spPr/>
        <p:txBody>
          <a:bodyPr/>
          <a:lstStyle/>
          <a:p>
            <a:pPr>
              <a:spcBef>
                <a:spcPts val="0"/>
              </a:spcBef>
              <a:spcAft>
                <a:spcPts val="1200"/>
              </a:spcAft>
            </a:pPr>
            <a:r>
              <a:rPr lang="en-US"/>
              <a:t>.\WAImportExport.exe </a:t>
            </a:r>
            <a:r>
              <a:rPr lang="en-US" err="1"/>
              <a:t>PrepImport</a:t>
            </a:r>
            <a:r>
              <a:rPr lang="en-US"/>
              <a:t> </a:t>
            </a:r>
          </a:p>
          <a:p>
            <a:pPr>
              <a:spcBef>
                <a:spcPts val="0"/>
              </a:spcBef>
              <a:spcAft>
                <a:spcPts val="1200"/>
              </a:spcAft>
            </a:pPr>
            <a:r>
              <a:rPr lang="en-US"/>
              <a:t>	/j:&lt;</a:t>
            </a:r>
            <a:r>
              <a:rPr lang="en-US" err="1"/>
              <a:t>JournalFile</a:t>
            </a:r>
            <a:r>
              <a:rPr lang="en-US"/>
              <a:t>&gt; </a:t>
            </a:r>
          </a:p>
          <a:p>
            <a:pPr>
              <a:spcBef>
                <a:spcPts val="0"/>
              </a:spcBef>
              <a:spcAft>
                <a:spcPts val="1200"/>
              </a:spcAft>
            </a:pPr>
            <a:r>
              <a:rPr lang="en-US"/>
              <a:t>	/id:&lt;</a:t>
            </a:r>
            <a:r>
              <a:rPr lang="en-US" err="1"/>
              <a:t>SessionId</a:t>
            </a:r>
            <a:r>
              <a:rPr lang="en-US"/>
              <a:t>&gt; </a:t>
            </a:r>
          </a:p>
          <a:p>
            <a:pPr>
              <a:spcBef>
                <a:spcPts val="0"/>
              </a:spcBef>
              <a:spcAft>
                <a:spcPts val="1200"/>
              </a:spcAft>
            </a:pPr>
            <a:r>
              <a:rPr lang="en-US"/>
              <a:t>	[/</a:t>
            </a:r>
            <a:r>
              <a:rPr lang="en-US" err="1"/>
              <a:t>logdir</a:t>
            </a:r>
            <a:r>
              <a:rPr lang="en-US"/>
              <a:t>:&lt;</a:t>
            </a:r>
            <a:r>
              <a:rPr lang="en-US" err="1"/>
              <a:t>LogDirectory</a:t>
            </a:r>
            <a:r>
              <a:rPr lang="en-US"/>
              <a:t>&gt;] </a:t>
            </a:r>
          </a:p>
          <a:p>
            <a:pPr>
              <a:spcBef>
                <a:spcPts val="0"/>
              </a:spcBef>
              <a:spcAft>
                <a:spcPts val="1200"/>
              </a:spcAft>
            </a:pPr>
            <a:r>
              <a:rPr lang="en-US"/>
              <a:t>	[/</a:t>
            </a:r>
            <a:r>
              <a:rPr lang="en-US" err="1"/>
              <a:t>sk</a:t>
            </a:r>
            <a:r>
              <a:rPr lang="en-US"/>
              <a:t>:&lt;</a:t>
            </a:r>
            <a:r>
              <a:rPr lang="en-US" err="1"/>
              <a:t>StorageAccountKey</a:t>
            </a:r>
            <a:r>
              <a:rPr lang="en-US"/>
              <a:t>&gt;] [/</a:t>
            </a:r>
            <a:r>
              <a:rPr lang="en-US" err="1"/>
              <a:t>silentmode</a:t>
            </a:r>
            <a:r>
              <a:rPr lang="en-US"/>
              <a:t>] </a:t>
            </a:r>
          </a:p>
          <a:p>
            <a:pPr>
              <a:spcBef>
                <a:spcPts val="0"/>
              </a:spcBef>
              <a:spcAft>
                <a:spcPts val="1200"/>
              </a:spcAft>
            </a:pPr>
            <a:r>
              <a:rPr lang="en-US"/>
              <a:t>	[/</a:t>
            </a:r>
            <a:r>
              <a:rPr lang="en-US" err="1"/>
              <a:t>InitialDriveSet</a:t>
            </a:r>
            <a:r>
              <a:rPr lang="en-US"/>
              <a:t>:&lt;driveset.csv&gt;] </a:t>
            </a:r>
          </a:p>
          <a:p>
            <a:pPr>
              <a:spcBef>
                <a:spcPts val="0"/>
              </a:spcBef>
              <a:spcAft>
                <a:spcPts val="1200"/>
              </a:spcAft>
            </a:pPr>
            <a:r>
              <a:rPr lang="en-US"/>
              <a:t>	/</a:t>
            </a:r>
            <a:r>
              <a:rPr lang="en-US" err="1"/>
              <a:t>DataSet</a:t>
            </a:r>
            <a:r>
              <a:rPr lang="en-US"/>
              <a:t>:&lt;dataset.csv&gt;</a:t>
            </a:r>
          </a:p>
        </p:txBody>
      </p:sp>
      <p:sp>
        <p:nvSpPr>
          <p:cNvPr id="3" name="Title 2">
            <a:extLst>
              <a:ext uri="{FF2B5EF4-FFF2-40B4-BE49-F238E27FC236}">
                <a16:creationId xmlns:a16="http://schemas.microsoft.com/office/drawing/2014/main" id="{90E7A4CF-82DB-4272-BCAC-D85892A8C8FA}"/>
              </a:ext>
            </a:extLst>
          </p:cNvPr>
          <p:cNvSpPr>
            <a:spLocks noGrp="1"/>
          </p:cNvSpPr>
          <p:nvPr>
            <p:ph type="title"/>
          </p:nvPr>
        </p:nvSpPr>
        <p:spPr/>
        <p:txBody>
          <a:bodyPr/>
          <a:lstStyle/>
          <a:p>
            <a:r>
              <a:rPr lang="en-US" err="1"/>
              <a:t>WAImportExportTool</a:t>
            </a:r>
            <a:endParaRPr lang="en-US"/>
          </a:p>
        </p:txBody>
      </p:sp>
      <p:sp>
        <p:nvSpPr>
          <p:cNvPr id="5" name="Content Placeholder 4">
            <a:extLst>
              <a:ext uri="{FF2B5EF4-FFF2-40B4-BE49-F238E27FC236}">
                <a16:creationId xmlns:a16="http://schemas.microsoft.com/office/drawing/2014/main" id="{F00F6D43-88E3-48EC-8E05-401C8C8AB8FC}"/>
              </a:ext>
            </a:extLst>
          </p:cNvPr>
          <p:cNvSpPr>
            <a:spLocks noGrp="1"/>
          </p:cNvSpPr>
          <p:nvPr>
            <p:ph sz="quarter" idx="12"/>
          </p:nvPr>
        </p:nvSpPr>
        <p:spPr/>
        <p:txBody>
          <a:bodyPr/>
          <a:lstStyle/>
          <a:p>
            <a:pPr lvl="1"/>
            <a:r>
              <a:rPr lang="en-US" dirty="0"/>
              <a:t>CLI tool run on 64-bit Windows Only!</a:t>
            </a:r>
          </a:p>
          <a:p>
            <a:pPr lvl="1"/>
            <a:r>
              <a:rPr lang="en-US" dirty="0"/>
              <a:t>Encryption, decryption and data copy</a:t>
            </a:r>
          </a:p>
          <a:p>
            <a:pPr lvl="1"/>
            <a:r>
              <a:rPr lang="en-US" dirty="0"/>
              <a:t>Creation of journal files</a:t>
            </a:r>
          </a:p>
          <a:p>
            <a:pPr lvl="1"/>
            <a:r>
              <a:rPr lang="en-US" dirty="0"/>
              <a:t>Determine number of drives needed for export job</a:t>
            </a:r>
          </a:p>
          <a:p>
            <a:pPr lvl="1"/>
            <a:r>
              <a:rPr lang="en-US" dirty="0"/>
              <a:t>2 versions for Azure Blobs (v1) and Azure Files (v2)</a:t>
            </a:r>
          </a:p>
        </p:txBody>
      </p:sp>
    </p:spTree>
    <p:extLst>
      <p:ext uri="{BB962C8B-B14F-4D97-AF65-F5344CB8AC3E}">
        <p14:creationId xmlns:p14="http://schemas.microsoft.com/office/powerpoint/2010/main" val="1443638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A80810-7A5E-4F62-8F35-E312AEFD96DB}"/>
              </a:ext>
            </a:extLst>
          </p:cNvPr>
          <p:cNvSpPr>
            <a:spLocks noGrp="1"/>
          </p:cNvSpPr>
          <p:nvPr>
            <p:ph type="title"/>
          </p:nvPr>
        </p:nvSpPr>
        <p:spPr/>
        <p:txBody>
          <a:bodyPr/>
          <a:lstStyle/>
          <a:p>
            <a:r>
              <a:rPr lang="en-US" dirty="0"/>
              <a:t>Preparing Drive for Import</a:t>
            </a:r>
          </a:p>
        </p:txBody>
      </p:sp>
      <p:pic>
        <p:nvPicPr>
          <p:cNvPr id="5" name="Content Placeholder 4">
            <a:extLst>
              <a:ext uri="{FF2B5EF4-FFF2-40B4-BE49-F238E27FC236}">
                <a16:creationId xmlns:a16="http://schemas.microsoft.com/office/drawing/2014/main" id="{7F82EB4F-7FE1-452E-806F-30DC2409A6D0}"/>
              </a:ext>
            </a:extLst>
          </p:cNvPr>
          <p:cNvPicPr>
            <a:picLocks noGrp="1" noChangeAspect="1"/>
          </p:cNvPicPr>
          <p:nvPr>
            <p:ph sz="quarter" idx="10"/>
          </p:nvPr>
        </p:nvPicPr>
        <p:blipFill>
          <a:blip r:embed="rId3">
            <a:extLst>
              <a:ext uri="{28A0092B-C50C-407E-A947-70E740481C1C}">
                <a14:useLocalDpi xmlns:a14="http://schemas.microsoft.com/office/drawing/2010/main" val="0"/>
              </a:ext>
            </a:extLst>
          </a:blip>
          <a:srcRect/>
          <a:stretch/>
        </p:blipFill>
        <p:spPr>
          <a:xfrm>
            <a:off x="2034246" y="1335088"/>
            <a:ext cx="8182246" cy="4705349"/>
          </a:xfrm>
        </p:spPr>
      </p:pic>
    </p:spTree>
    <p:extLst>
      <p:ext uri="{BB962C8B-B14F-4D97-AF65-F5344CB8AC3E}">
        <p14:creationId xmlns:p14="http://schemas.microsoft.com/office/powerpoint/2010/main" val="21647902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E7AA5DD-4740-4F85-A5D5-3990BA7475E0}"/>
              </a:ext>
            </a:extLst>
          </p:cNvPr>
          <p:cNvSpPr>
            <a:spLocks noGrp="1"/>
          </p:cNvSpPr>
          <p:nvPr>
            <p:ph type="body" sz="quarter" idx="10"/>
          </p:nvPr>
        </p:nvSpPr>
        <p:spPr/>
        <p:txBody>
          <a:bodyPr/>
          <a:lstStyle/>
          <a:p>
            <a:r>
              <a:rPr lang="en-US" sz="2800" dirty="0">
                <a:latin typeface="Consolas" panose="020B0609020204030204" pitchFamily="49" charset="0"/>
              </a:rPr>
              <a:t>.\WAImportExport.exe </a:t>
            </a:r>
            <a:r>
              <a:rPr lang="en-US" sz="2800" dirty="0" err="1">
                <a:latin typeface="Consolas" panose="020B0609020204030204" pitchFamily="49" charset="0"/>
              </a:rPr>
              <a:t>PrepImport</a:t>
            </a:r>
            <a:r>
              <a:rPr lang="en-US" sz="2800" dirty="0">
                <a:latin typeface="Consolas" panose="020B0609020204030204" pitchFamily="49" charset="0"/>
              </a:rPr>
              <a:t> </a:t>
            </a:r>
          </a:p>
          <a:p>
            <a:pPr lvl="2"/>
            <a:r>
              <a:rPr lang="en-US" sz="2800" dirty="0">
                <a:solidFill>
                  <a:schemeClr val="bg2">
                    <a:lumMod val="10000"/>
                  </a:schemeClr>
                </a:solidFill>
                <a:ea typeface="Roboto Mono" pitchFamily="2" charset="0"/>
              </a:rPr>
              <a:t>/</a:t>
            </a:r>
            <a:r>
              <a:rPr lang="en-US" sz="2800" dirty="0" err="1">
                <a:solidFill>
                  <a:schemeClr val="bg2">
                    <a:lumMod val="10000"/>
                  </a:schemeClr>
                </a:solidFill>
                <a:ea typeface="Roboto Mono" pitchFamily="2" charset="0"/>
              </a:rPr>
              <a:t>j:</a:t>
            </a:r>
            <a:r>
              <a:rPr lang="en-US" sz="2800" dirty="0" err="1">
                <a:solidFill>
                  <a:schemeClr val="accent1"/>
                </a:solidFill>
                <a:ea typeface="Roboto Mono" pitchFamily="2" charset="0"/>
              </a:rPr>
              <a:t>JournalTest.jrn</a:t>
            </a:r>
            <a:r>
              <a:rPr lang="en-US" sz="2800" dirty="0">
                <a:solidFill>
                  <a:schemeClr val="accent1"/>
                </a:solidFill>
                <a:ea typeface="Roboto Mono" pitchFamily="2" charset="0"/>
              </a:rPr>
              <a:t> </a:t>
            </a:r>
          </a:p>
          <a:p>
            <a:pPr lvl="2"/>
            <a:r>
              <a:rPr lang="en-US" sz="2800" dirty="0">
                <a:solidFill>
                  <a:schemeClr val="bg2">
                    <a:lumMod val="10000"/>
                  </a:schemeClr>
                </a:solidFill>
                <a:ea typeface="Roboto Mono" pitchFamily="2" charset="0"/>
              </a:rPr>
              <a:t>/id:</a:t>
            </a:r>
            <a:r>
              <a:rPr lang="en-US" sz="2800" dirty="0">
                <a:solidFill>
                  <a:schemeClr val="accent1"/>
                </a:solidFill>
                <a:ea typeface="Roboto Mono" pitchFamily="2" charset="0"/>
              </a:rPr>
              <a:t>session#1  </a:t>
            </a:r>
          </a:p>
          <a:p>
            <a:pPr lvl="2"/>
            <a:r>
              <a:rPr lang="en-US" sz="2800" dirty="0">
                <a:solidFill>
                  <a:schemeClr val="bg2">
                    <a:lumMod val="10000"/>
                  </a:schemeClr>
                </a:solidFill>
                <a:ea typeface="Roboto Mono" pitchFamily="2" charset="0"/>
              </a:rPr>
              <a:t>/</a:t>
            </a:r>
            <a:r>
              <a:rPr lang="en-US" sz="2800" dirty="0" err="1">
                <a:solidFill>
                  <a:schemeClr val="bg2">
                    <a:lumMod val="10000"/>
                  </a:schemeClr>
                </a:solidFill>
                <a:ea typeface="Roboto Mono" pitchFamily="2" charset="0"/>
              </a:rPr>
              <a:t>sk</a:t>
            </a:r>
            <a:r>
              <a:rPr lang="en-US" sz="2800" dirty="0">
                <a:solidFill>
                  <a:schemeClr val="bg2">
                    <a:lumMod val="10000"/>
                  </a:schemeClr>
                </a:solidFill>
                <a:ea typeface="Roboto Mono" pitchFamily="2" charset="0"/>
              </a:rPr>
              <a:t>:</a:t>
            </a:r>
            <a:r>
              <a:rPr lang="en-US" sz="2800" dirty="0">
                <a:solidFill>
                  <a:schemeClr val="accent1"/>
                </a:solidFill>
                <a:ea typeface="Roboto Mono" pitchFamily="2" charset="0"/>
              </a:rPr>
              <a:t>*******************</a:t>
            </a:r>
          </a:p>
          <a:p>
            <a:pPr lvl="2"/>
            <a:r>
              <a:rPr lang="en-US" sz="2800" dirty="0">
                <a:solidFill>
                  <a:schemeClr val="bg2">
                    <a:lumMod val="10000"/>
                  </a:schemeClr>
                </a:solidFill>
                <a:ea typeface="Roboto Mono" pitchFamily="2" charset="0"/>
              </a:rPr>
              <a:t>/InitialDriveSet:</a:t>
            </a:r>
            <a:r>
              <a:rPr lang="en-US" sz="2800" dirty="0">
                <a:solidFill>
                  <a:schemeClr val="accent1"/>
                </a:solidFill>
                <a:ea typeface="Roboto Mono" pitchFamily="2" charset="0"/>
              </a:rPr>
              <a:t>driveset-02.csv </a:t>
            </a:r>
          </a:p>
          <a:p>
            <a:pPr lvl="2"/>
            <a:r>
              <a:rPr lang="en-US" sz="2800" dirty="0">
                <a:solidFill>
                  <a:schemeClr val="bg2">
                    <a:lumMod val="10000"/>
                  </a:schemeClr>
                </a:solidFill>
                <a:ea typeface="Roboto Mono" pitchFamily="2" charset="0"/>
              </a:rPr>
              <a:t>/DataSet:</a:t>
            </a:r>
            <a:r>
              <a:rPr lang="en-US" sz="2800" dirty="0">
                <a:solidFill>
                  <a:schemeClr val="accent1"/>
                </a:solidFill>
                <a:ea typeface="Roboto Mono" pitchFamily="2" charset="0"/>
              </a:rPr>
              <a:t>dataset-02.csv </a:t>
            </a:r>
          </a:p>
          <a:p>
            <a:pPr lvl="2"/>
            <a:r>
              <a:rPr lang="en-US" sz="2800" dirty="0">
                <a:solidFill>
                  <a:schemeClr val="bg2">
                    <a:lumMod val="10000"/>
                  </a:schemeClr>
                </a:solidFill>
                <a:ea typeface="Roboto Mono" pitchFamily="2" charset="0"/>
              </a:rPr>
              <a:t>/</a:t>
            </a:r>
            <a:r>
              <a:rPr lang="en-US" sz="2800" dirty="0" err="1">
                <a:solidFill>
                  <a:schemeClr val="bg2">
                    <a:lumMod val="10000"/>
                  </a:schemeClr>
                </a:solidFill>
                <a:ea typeface="Roboto Mono" pitchFamily="2" charset="0"/>
              </a:rPr>
              <a:t>logdir:</a:t>
            </a:r>
            <a:r>
              <a:rPr lang="en-US" sz="2800" dirty="0" err="1">
                <a:solidFill>
                  <a:schemeClr val="accent1"/>
                </a:solidFill>
                <a:ea typeface="Roboto Mono" pitchFamily="2" charset="0"/>
              </a:rPr>
              <a:t>C</a:t>
            </a:r>
            <a:r>
              <a:rPr lang="en-US" sz="2800" dirty="0">
                <a:solidFill>
                  <a:schemeClr val="accent1"/>
                </a:solidFill>
                <a:ea typeface="Roboto Mono" pitchFamily="2" charset="0"/>
              </a:rPr>
              <a:t>:\logs</a:t>
            </a:r>
          </a:p>
        </p:txBody>
      </p:sp>
      <p:sp>
        <p:nvSpPr>
          <p:cNvPr id="3" name="Title 2">
            <a:extLst>
              <a:ext uri="{FF2B5EF4-FFF2-40B4-BE49-F238E27FC236}">
                <a16:creationId xmlns:a16="http://schemas.microsoft.com/office/drawing/2014/main" id="{E3D2EDD3-4FCE-4434-88D6-2F81CFE419FF}"/>
              </a:ext>
            </a:extLst>
          </p:cNvPr>
          <p:cNvSpPr>
            <a:spLocks noGrp="1"/>
          </p:cNvSpPr>
          <p:nvPr>
            <p:ph type="title"/>
          </p:nvPr>
        </p:nvSpPr>
        <p:spPr/>
        <p:txBody>
          <a:bodyPr/>
          <a:lstStyle/>
          <a:p>
            <a:r>
              <a:rPr lang="en-US" dirty="0"/>
              <a:t>Copy and Prepare Data Drive for Azure File Import</a:t>
            </a:r>
          </a:p>
        </p:txBody>
      </p:sp>
    </p:spTree>
    <p:extLst>
      <p:ext uri="{BB962C8B-B14F-4D97-AF65-F5344CB8AC3E}">
        <p14:creationId xmlns:p14="http://schemas.microsoft.com/office/powerpoint/2010/main" val="3732385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04BA698-E628-4B28-8D38-41C6D3FC9197}"/>
              </a:ext>
            </a:extLst>
          </p:cNvPr>
          <p:cNvSpPr>
            <a:spLocks noGrp="1"/>
          </p:cNvSpPr>
          <p:nvPr>
            <p:ph type="body" sz="quarter" idx="10"/>
          </p:nvPr>
        </p:nvSpPr>
        <p:spPr/>
        <p:txBody>
          <a:bodyPr anchor="ctr"/>
          <a:lstStyle/>
          <a:p>
            <a:r>
              <a:rPr lang="en-US" sz="1800" dirty="0"/>
              <a:t>DriveLetter,FormatOption,SilentOrPromptOnFormat,Encryption,ExistingBitLockerKey</a:t>
            </a:r>
          </a:p>
          <a:p>
            <a:r>
              <a:rPr lang="en-US" sz="1800" dirty="0" err="1"/>
              <a:t>H,Format,SilentMode,Encrypt</a:t>
            </a:r>
            <a:r>
              <a:rPr lang="en-US" sz="1800" dirty="0"/>
              <a:t>,</a:t>
            </a:r>
          </a:p>
        </p:txBody>
      </p:sp>
      <p:sp>
        <p:nvSpPr>
          <p:cNvPr id="3" name="Title 2">
            <a:extLst>
              <a:ext uri="{FF2B5EF4-FFF2-40B4-BE49-F238E27FC236}">
                <a16:creationId xmlns:a16="http://schemas.microsoft.com/office/drawing/2014/main" id="{4294DA29-9DC6-4BE9-9446-FB4497634940}"/>
              </a:ext>
            </a:extLst>
          </p:cNvPr>
          <p:cNvSpPr>
            <a:spLocks noGrp="1"/>
          </p:cNvSpPr>
          <p:nvPr>
            <p:ph type="title"/>
          </p:nvPr>
        </p:nvSpPr>
        <p:spPr/>
        <p:txBody>
          <a:bodyPr/>
          <a:lstStyle/>
          <a:p>
            <a:r>
              <a:rPr lang="en-US"/>
              <a:t>Driveset.csv</a:t>
            </a:r>
          </a:p>
        </p:txBody>
      </p:sp>
      <p:sp>
        <p:nvSpPr>
          <p:cNvPr id="4" name="Content Placeholder 3">
            <a:extLst>
              <a:ext uri="{FF2B5EF4-FFF2-40B4-BE49-F238E27FC236}">
                <a16:creationId xmlns:a16="http://schemas.microsoft.com/office/drawing/2014/main" id="{A9B5AFAD-5B40-44FA-ACF4-86846AACA119}"/>
              </a:ext>
            </a:extLst>
          </p:cNvPr>
          <p:cNvSpPr>
            <a:spLocks noGrp="1"/>
          </p:cNvSpPr>
          <p:nvPr>
            <p:ph sz="quarter" idx="12"/>
          </p:nvPr>
        </p:nvSpPr>
        <p:spPr/>
        <p:txBody>
          <a:bodyPr/>
          <a:lstStyle/>
          <a:p>
            <a:pPr lvl="1"/>
            <a:r>
              <a:rPr lang="en-US" dirty="0"/>
              <a:t>List of disks mapped to drive letters</a:t>
            </a:r>
          </a:p>
          <a:p>
            <a:pPr lvl="1"/>
            <a:r>
              <a:rPr lang="en-US" dirty="0"/>
              <a:t>Can format drives with NTFS if unformatted</a:t>
            </a:r>
          </a:p>
          <a:p>
            <a:pPr lvl="1"/>
            <a:r>
              <a:rPr lang="en-US" dirty="0"/>
              <a:t>Can encrypt if drives are unencrypted</a:t>
            </a:r>
          </a:p>
          <a:p>
            <a:pPr lvl="1"/>
            <a:endParaRPr lang="en-US" dirty="0"/>
          </a:p>
        </p:txBody>
      </p:sp>
    </p:spTree>
    <p:extLst>
      <p:ext uri="{BB962C8B-B14F-4D97-AF65-F5344CB8AC3E}">
        <p14:creationId xmlns:p14="http://schemas.microsoft.com/office/powerpoint/2010/main" val="3213297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04BA698-E628-4B28-8D38-41C6D3FC9197}"/>
              </a:ext>
            </a:extLst>
          </p:cNvPr>
          <p:cNvSpPr>
            <a:spLocks noGrp="1"/>
          </p:cNvSpPr>
          <p:nvPr>
            <p:ph type="body" sz="quarter" idx="10"/>
          </p:nvPr>
        </p:nvSpPr>
        <p:spPr/>
        <p:txBody>
          <a:bodyPr anchor="ctr"/>
          <a:lstStyle/>
          <a:p>
            <a:r>
              <a:rPr lang="en-US" dirty="0">
                <a:latin typeface="Consolas" panose="020B0609020204030204" pitchFamily="49" charset="0"/>
              </a:rPr>
              <a:t>DriveLetter,FormatOption,SilentOrPromptOnFormat,Encryption,ExistingBitLockerKey</a:t>
            </a:r>
          </a:p>
          <a:p>
            <a:r>
              <a:rPr lang="en-US" dirty="0">
                <a:latin typeface="Consolas" panose="020B0609020204030204" pitchFamily="49" charset="0"/>
              </a:rPr>
              <a:t>G,AlreadyFormatted,SilentMode,AlreadyEncrypted,060456-014509-132033-080300-252615-584177-672089-411631</a:t>
            </a:r>
            <a:endParaRPr lang="en-US" sz="1800" dirty="0">
              <a:solidFill>
                <a:schemeClr val="tx2"/>
              </a:solidFill>
            </a:endParaRPr>
          </a:p>
        </p:txBody>
      </p:sp>
      <p:sp>
        <p:nvSpPr>
          <p:cNvPr id="3" name="Title 2">
            <a:extLst>
              <a:ext uri="{FF2B5EF4-FFF2-40B4-BE49-F238E27FC236}">
                <a16:creationId xmlns:a16="http://schemas.microsoft.com/office/drawing/2014/main" id="{4294DA29-9DC6-4BE9-9446-FB4497634940}"/>
              </a:ext>
            </a:extLst>
          </p:cNvPr>
          <p:cNvSpPr>
            <a:spLocks noGrp="1"/>
          </p:cNvSpPr>
          <p:nvPr>
            <p:ph type="title"/>
          </p:nvPr>
        </p:nvSpPr>
        <p:spPr/>
        <p:txBody>
          <a:bodyPr/>
          <a:lstStyle/>
          <a:p>
            <a:r>
              <a:rPr lang="en-US"/>
              <a:t>Driveset.csv</a:t>
            </a:r>
          </a:p>
        </p:txBody>
      </p:sp>
      <p:sp>
        <p:nvSpPr>
          <p:cNvPr id="4" name="Content Placeholder 3">
            <a:extLst>
              <a:ext uri="{FF2B5EF4-FFF2-40B4-BE49-F238E27FC236}">
                <a16:creationId xmlns:a16="http://schemas.microsoft.com/office/drawing/2014/main" id="{CAEFDF70-5519-4C8E-9186-CCDD30B0E6B8}"/>
              </a:ext>
            </a:extLst>
          </p:cNvPr>
          <p:cNvSpPr>
            <a:spLocks noGrp="1"/>
          </p:cNvSpPr>
          <p:nvPr>
            <p:ph sz="quarter" idx="12"/>
          </p:nvPr>
        </p:nvSpPr>
        <p:spPr/>
        <p:txBody>
          <a:bodyPr/>
          <a:lstStyle/>
          <a:p>
            <a:pPr lvl="1"/>
            <a:r>
              <a:rPr lang="en-US" dirty="0"/>
              <a:t>List of disks mapped to drive letters</a:t>
            </a:r>
          </a:p>
          <a:p>
            <a:pPr lvl="1"/>
            <a:r>
              <a:rPr lang="en-US" dirty="0"/>
              <a:t>Can encrypt if drives are unencrypted</a:t>
            </a:r>
          </a:p>
          <a:p>
            <a:endParaRPr lang="en-US" dirty="0"/>
          </a:p>
        </p:txBody>
      </p:sp>
    </p:spTree>
    <p:extLst>
      <p:ext uri="{BB962C8B-B14F-4D97-AF65-F5344CB8AC3E}">
        <p14:creationId xmlns:p14="http://schemas.microsoft.com/office/powerpoint/2010/main" val="18385501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A80810-7A5E-4F62-8F35-E312AEFD96DB}"/>
              </a:ext>
            </a:extLst>
          </p:cNvPr>
          <p:cNvSpPr>
            <a:spLocks noGrp="1"/>
          </p:cNvSpPr>
          <p:nvPr>
            <p:ph type="title"/>
          </p:nvPr>
        </p:nvSpPr>
        <p:spPr/>
        <p:txBody>
          <a:bodyPr/>
          <a:lstStyle/>
          <a:p>
            <a:r>
              <a:rPr lang="en-US" dirty="0"/>
              <a:t>Preparing Drive for Import</a:t>
            </a:r>
          </a:p>
        </p:txBody>
      </p:sp>
      <p:pic>
        <p:nvPicPr>
          <p:cNvPr id="5" name="Content Placeholder 4" descr="Text&#10;&#10;Description automatically generated">
            <a:extLst>
              <a:ext uri="{FF2B5EF4-FFF2-40B4-BE49-F238E27FC236}">
                <a16:creationId xmlns:a16="http://schemas.microsoft.com/office/drawing/2014/main" id="{7F82EB4F-7FE1-452E-806F-30DC2409A6D0}"/>
              </a:ext>
            </a:extLst>
          </p:cNvPr>
          <p:cNvPicPr>
            <a:picLocks noGrp="1" noChangeAspect="1"/>
          </p:cNvPicPr>
          <p:nvPr>
            <p:ph sz="quarter" idx="10"/>
          </p:nvPr>
        </p:nvPicPr>
        <p:blipFill>
          <a:blip r:embed="rId3">
            <a:extLst>
              <a:ext uri="{28A0092B-C50C-407E-A947-70E740481C1C}">
                <a14:useLocalDpi xmlns:a14="http://schemas.microsoft.com/office/drawing/2010/main" val="0"/>
              </a:ext>
            </a:extLst>
          </a:blip>
          <a:stretch>
            <a:fillRect/>
          </a:stretch>
        </p:blipFill>
        <p:spPr>
          <a:xfrm>
            <a:off x="2034246" y="1335088"/>
            <a:ext cx="8182246" cy="4705350"/>
          </a:xfrm>
        </p:spPr>
      </p:pic>
      <p:sp>
        <p:nvSpPr>
          <p:cNvPr id="6" name="Speech Bubble: Rectangle 5">
            <a:extLst>
              <a:ext uri="{FF2B5EF4-FFF2-40B4-BE49-F238E27FC236}">
                <a16:creationId xmlns:a16="http://schemas.microsoft.com/office/drawing/2014/main" id="{E1EE1B1C-0D34-4DFE-B829-2AAAFC5105BB}"/>
              </a:ext>
            </a:extLst>
          </p:cNvPr>
          <p:cNvSpPr/>
          <p:nvPr/>
        </p:nvSpPr>
        <p:spPr>
          <a:xfrm>
            <a:off x="7165911" y="3018453"/>
            <a:ext cx="1940767" cy="989045"/>
          </a:xfrm>
          <a:prstGeom prst="wedgeRectCallout">
            <a:avLst>
              <a:gd name="adj1" fmla="val -81410"/>
              <a:gd name="adj2" fmla="val 22877"/>
            </a:avLst>
          </a:prstGeom>
          <a:solidFill>
            <a:schemeClr val="accent1"/>
          </a:solid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ctr"/>
          <a:lstStyle/>
          <a:p>
            <a:pPr algn="ctr">
              <a:spcBef>
                <a:spcPts val="600"/>
              </a:spcBef>
            </a:pPr>
            <a:r>
              <a:rPr lang="en-US" sz="2000" dirty="0" err="1">
                <a:solidFill>
                  <a:schemeClr val="bg1"/>
                </a:solidFill>
              </a:rPr>
              <a:t>Bitlocker</a:t>
            </a:r>
            <a:r>
              <a:rPr lang="en-US" sz="2000" dirty="0">
                <a:solidFill>
                  <a:schemeClr val="bg1"/>
                </a:solidFill>
              </a:rPr>
              <a:t> Key</a:t>
            </a:r>
          </a:p>
        </p:txBody>
      </p:sp>
    </p:spTree>
    <p:extLst>
      <p:ext uri="{BB962C8B-B14F-4D97-AF65-F5344CB8AC3E}">
        <p14:creationId xmlns:p14="http://schemas.microsoft.com/office/powerpoint/2010/main" val="35334173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778472A-0BEF-4CA9-88F2-2CC755EFFB8A}"/>
              </a:ext>
            </a:extLst>
          </p:cNvPr>
          <p:cNvSpPr>
            <a:spLocks noGrp="1"/>
          </p:cNvSpPr>
          <p:nvPr>
            <p:ph type="body" sz="quarter" idx="10"/>
          </p:nvPr>
        </p:nvSpPr>
        <p:spPr/>
        <p:txBody>
          <a:bodyPr anchor="ctr"/>
          <a:lstStyle/>
          <a:p>
            <a:r>
              <a:rPr lang="en-US" dirty="0">
                <a:latin typeface="Consolas" panose="020B0609020204030204" pitchFamily="49" charset="0"/>
              </a:rPr>
              <a:t>BasePath,DstBlobPathOrPrefix,BlobType,Disposition,MetadataFile,PropertiesFile</a:t>
            </a:r>
          </a:p>
          <a:p>
            <a:r>
              <a:rPr lang="en-US" dirty="0">
                <a:solidFill>
                  <a:schemeClr val="tx2"/>
                </a:solidFill>
                <a:latin typeface="Consolas" panose="020B0609020204030204" pitchFamily="49" charset="0"/>
              </a:rPr>
              <a:t>F:\Video\,video/,BlockBlob,rename,None,None</a:t>
            </a:r>
          </a:p>
          <a:p>
            <a:r>
              <a:rPr lang="en-US" dirty="0">
                <a:solidFill>
                  <a:schemeClr val="tx2"/>
                </a:solidFill>
                <a:latin typeface="Consolas" panose="020B0609020204030204" pitchFamily="49" charset="0"/>
              </a:rPr>
              <a:t>F:\Photo\,photo/,BlockBlob,rename,None,None</a:t>
            </a:r>
          </a:p>
          <a:p>
            <a:r>
              <a:rPr lang="en-US" dirty="0">
                <a:solidFill>
                  <a:schemeClr val="tx2"/>
                </a:solidFill>
                <a:latin typeface="Consolas" panose="020B0609020204030204" pitchFamily="49" charset="0"/>
              </a:rPr>
              <a:t>\\myshare\john\music\,music/,BlockBlob,rename,None,None</a:t>
            </a:r>
          </a:p>
        </p:txBody>
      </p:sp>
      <p:sp>
        <p:nvSpPr>
          <p:cNvPr id="5" name="Title 4">
            <a:extLst>
              <a:ext uri="{FF2B5EF4-FFF2-40B4-BE49-F238E27FC236}">
                <a16:creationId xmlns:a16="http://schemas.microsoft.com/office/drawing/2014/main" id="{12A23E45-AC9E-47F3-A0DB-E8CE7D58209A}"/>
              </a:ext>
            </a:extLst>
          </p:cNvPr>
          <p:cNvSpPr>
            <a:spLocks noGrp="1"/>
          </p:cNvSpPr>
          <p:nvPr>
            <p:ph type="title"/>
          </p:nvPr>
        </p:nvSpPr>
        <p:spPr/>
        <p:txBody>
          <a:bodyPr/>
          <a:lstStyle/>
          <a:p>
            <a:r>
              <a:rPr lang="en-US"/>
              <a:t>Dataset.csv</a:t>
            </a:r>
          </a:p>
        </p:txBody>
      </p:sp>
      <p:sp>
        <p:nvSpPr>
          <p:cNvPr id="4" name="Text Placeholder 3">
            <a:extLst>
              <a:ext uri="{FF2B5EF4-FFF2-40B4-BE49-F238E27FC236}">
                <a16:creationId xmlns:a16="http://schemas.microsoft.com/office/drawing/2014/main" id="{E51A4385-99EC-4110-A72D-F0A69A882B3A}"/>
              </a:ext>
            </a:extLst>
          </p:cNvPr>
          <p:cNvSpPr>
            <a:spLocks noGrp="1"/>
          </p:cNvSpPr>
          <p:nvPr>
            <p:ph sz="quarter" idx="12"/>
          </p:nvPr>
        </p:nvSpPr>
        <p:spPr/>
        <p:txBody>
          <a:bodyPr/>
          <a:lstStyle/>
          <a:p>
            <a:pPr lvl="1"/>
            <a:r>
              <a:rPr lang="en-US" dirty="0"/>
              <a:t>List of files and/or directories for import</a:t>
            </a:r>
          </a:p>
          <a:p>
            <a:pPr lvl="1"/>
            <a:r>
              <a:rPr lang="en-US" dirty="0"/>
              <a:t>Local files mapped to Azure Storage endpoint</a:t>
            </a:r>
          </a:p>
        </p:txBody>
      </p:sp>
    </p:spTree>
    <p:extLst>
      <p:ext uri="{BB962C8B-B14F-4D97-AF65-F5344CB8AC3E}">
        <p14:creationId xmlns:p14="http://schemas.microsoft.com/office/powerpoint/2010/main" val="3280052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384D2AD-4A61-40F0-9A51-1FC74B47A0E0}"/>
              </a:ext>
            </a:extLst>
          </p:cNvPr>
          <p:cNvSpPr>
            <a:spLocks noGrp="1"/>
          </p:cNvSpPr>
          <p:nvPr>
            <p:ph type="body" sz="quarter" idx="10"/>
          </p:nvPr>
        </p:nvSpPr>
        <p:spPr/>
        <p:txBody>
          <a:bodyPr/>
          <a:lstStyle/>
          <a:p>
            <a:r>
              <a:rPr lang="en-US" sz="2700">
                <a:solidFill>
                  <a:schemeClr val="tx1"/>
                </a:solidFill>
                <a:latin typeface="Consolas" panose="020B0609020204030204" pitchFamily="49" charset="0"/>
              </a:rPr>
              <a:t>./WAImportExport.exe </a:t>
            </a:r>
            <a:r>
              <a:rPr lang="en-US" sz="2700" err="1">
                <a:solidFill>
                  <a:schemeClr val="tx1"/>
                </a:solidFill>
                <a:latin typeface="Consolas" panose="020B0609020204030204" pitchFamily="49" charset="0"/>
              </a:rPr>
              <a:t>PrepImport</a:t>
            </a:r>
            <a:r>
              <a:rPr lang="en-US" sz="2700">
                <a:solidFill>
                  <a:schemeClr val="tx1"/>
                </a:solidFill>
                <a:latin typeface="Consolas" panose="020B0609020204030204" pitchFamily="49" charset="0"/>
              </a:rPr>
              <a:t> </a:t>
            </a:r>
          </a:p>
          <a:p>
            <a:pPr lvl="1"/>
            <a:r>
              <a:rPr lang="en-US" sz="2700">
                <a:solidFill>
                  <a:schemeClr val="tx1"/>
                </a:solidFill>
              </a:rPr>
              <a:t>/j:&lt;journal file name&gt; </a:t>
            </a:r>
          </a:p>
          <a:p>
            <a:pPr lvl="1"/>
            <a:r>
              <a:rPr lang="en-US" sz="2700">
                <a:solidFill>
                  <a:schemeClr val="tx1"/>
                </a:solidFill>
              </a:rPr>
              <a:t>/id:&lt;session number&gt; </a:t>
            </a:r>
          </a:p>
          <a:p>
            <a:pPr lvl="1"/>
            <a:r>
              <a:rPr lang="en-US" sz="2700">
                <a:solidFill>
                  <a:schemeClr val="tx1"/>
                </a:solidFill>
              </a:rPr>
              <a:t>/t:&lt;target drive letter&gt; </a:t>
            </a:r>
          </a:p>
          <a:p>
            <a:pPr lvl="1"/>
            <a:r>
              <a:rPr lang="en-US" sz="2700">
                <a:solidFill>
                  <a:schemeClr val="tx1"/>
                </a:solidFill>
              </a:rPr>
              <a:t>/bk:&lt;BitLocker key&gt; </a:t>
            </a:r>
          </a:p>
          <a:p>
            <a:pPr lvl="1"/>
            <a:r>
              <a:rPr lang="en-US" sz="2700">
                <a:solidFill>
                  <a:schemeClr val="tx1"/>
                </a:solidFill>
              </a:rPr>
              <a:t>/</a:t>
            </a:r>
            <a:r>
              <a:rPr lang="en-US" sz="2700" err="1">
                <a:solidFill>
                  <a:schemeClr val="tx1"/>
                </a:solidFill>
              </a:rPr>
              <a:t>srcdir</a:t>
            </a:r>
            <a:r>
              <a:rPr lang="en-US" sz="2700">
                <a:solidFill>
                  <a:schemeClr val="tx1"/>
                </a:solidFill>
              </a:rPr>
              <a:t>:&lt;source drive letter&gt;:\ </a:t>
            </a:r>
          </a:p>
          <a:p>
            <a:pPr lvl="1"/>
            <a:r>
              <a:rPr lang="en-US" sz="2700">
                <a:solidFill>
                  <a:schemeClr val="tx1"/>
                </a:solidFill>
              </a:rPr>
              <a:t>/</a:t>
            </a:r>
            <a:r>
              <a:rPr lang="en-US" sz="2700" err="1">
                <a:solidFill>
                  <a:schemeClr val="tx1"/>
                </a:solidFill>
              </a:rPr>
              <a:t>dstdir</a:t>
            </a:r>
            <a:r>
              <a:rPr lang="en-US" sz="2700">
                <a:solidFill>
                  <a:schemeClr val="tx1"/>
                </a:solidFill>
              </a:rPr>
              <a:t>:&lt;Container name&gt;/ </a:t>
            </a:r>
          </a:p>
          <a:p>
            <a:pPr lvl="1"/>
            <a:r>
              <a:rPr lang="en-US" sz="2700">
                <a:solidFill>
                  <a:schemeClr val="tx1"/>
                </a:solidFill>
              </a:rPr>
              <a:t>/</a:t>
            </a:r>
            <a:r>
              <a:rPr lang="en-US" sz="2700" err="1">
                <a:solidFill>
                  <a:schemeClr val="tx1"/>
                </a:solidFill>
              </a:rPr>
              <a:t>blobtype</a:t>
            </a:r>
            <a:r>
              <a:rPr lang="en-US" sz="2700">
                <a:solidFill>
                  <a:schemeClr val="tx1"/>
                </a:solidFill>
              </a:rPr>
              <a:t>:&lt;</a:t>
            </a:r>
            <a:r>
              <a:rPr lang="en-US" sz="2700" err="1">
                <a:solidFill>
                  <a:schemeClr val="tx1"/>
                </a:solidFill>
              </a:rPr>
              <a:t>BlockBlob</a:t>
            </a:r>
            <a:r>
              <a:rPr lang="en-US" sz="2700">
                <a:solidFill>
                  <a:schemeClr val="tx1"/>
                </a:solidFill>
              </a:rPr>
              <a:t> or </a:t>
            </a:r>
            <a:r>
              <a:rPr lang="en-US" sz="2700" err="1">
                <a:solidFill>
                  <a:schemeClr val="tx1"/>
                </a:solidFill>
              </a:rPr>
              <a:t>PageBlob</a:t>
            </a:r>
            <a:r>
              <a:rPr lang="en-US" sz="2700">
                <a:solidFill>
                  <a:schemeClr val="tx1"/>
                </a:solidFill>
              </a:rPr>
              <a:t>&gt; /</a:t>
            </a:r>
            <a:r>
              <a:rPr lang="en-US" sz="2700" err="1">
                <a:solidFill>
                  <a:schemeClr val="tx1"/>
                </a:solidFill>
              </a:rPr>
              <a:t>skipwrite</a:t>
            </a:r>
            <a:endParaRPr lang="en-US" sz="2700">
              <a:solidFill>
                <a:schemeClr val="tx1"/>
              </a:solidFill>
            </a:endParaRPr>
          </a:p>
        </p:txBody>
      </p:sp>
      <p:sp>
        <p:nvSpPr>
          <p:cNvPr id="3" name="Title 2">
            <a:extLst>
              <a:ext uri="{FF2B5EF4-FFF2-40B4-BE49-F238E27FC236}">
                <a16:creationId xmlns:a16="http://schemas.microsoft.com/office/drawing/2014/main" id="{2870FF08-B9E0-4E6E-8BE8-6B1D9FF06F73}"/>
              </a:ext>
            </a:extLst>
          </p:cNvPr>
          <p:cNvSpPr>
            <a:spLocks noGrp="1"/>
          </p:cNvSpPr>
          <p:nvPr>
            <p:ph type="title"/>
          </p:nvPr>
        </p:nvSpPr>
        <p:spPr/>
        <p:txBody>
          <a:bodyPr/>
          <a:lstStyle/>
          <a:p>
            <a:r>
              <a:rPr lang="en-US" dirty="0"/>
              <a:t>Copy and Prepare Data Drive for Azure Blob Import</a:t>
            </a:r>
          </a:p>
        </p:txBody>
      </p:sp>
    </p:spTree>
    <p:extLst>
      <p:ext uri="{BB962C8B-B14F-4D97-AF65-F5344CB8AC3E}">
        <p14:creationId xmlns:p14="http://schemas.microsoft.com/office/powerpoint/2010/main" val="38916288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C80E91A-80BA-4A38-A6CB-17CAF146D90E}"/>
              </a:ext>
            </a:extLst>
          </p:cNvPr>
          <p:cNvSpPr>
            <a:spLocks noGrp="1"/>
          </p:cNvSpPr>
          <p:nvPr>
            <p:ph type="title"/>
          </p:nvPr>
        </p:nvSpPr>
        <p:spPr/>
        <p:txBody>
          <a:bodyPr/>
          <a:lstStyle/>
          <a:p>
            <a:r>
              <a:rPr lang="en-US"/>
              <a:t>Course Coverage of Certification Objectives </a:t>
            </a:r>
          </a:p>
        </p:txBody>
      </p:sp>
      <p:sp>
        <p:nvSpPr>
          <p:cNvPr id="5" name="Text Placeholder 4">
            <a:extLst>
              <a:ext uri="{FF2B5EF4-FFF2-40B4-BE49-F238E27FC236}">
                <a16:creationId xmlns:a16="http://schemas.microsoft.com/office/drawing/2014/main" id="{CDF7C2AF-BDA1-45FA-900B-712266D74B19}"/>
              </a:ext>
            </a:extLst>
          </p:cNvPr>
          <p:cNvSpPr>
            <a:spLocks noGrp="1"/>
          </p:cNvSpPr>
          <p:nvPr>
            <p:ph type="body" sz="quarter" idx="12"/>
          </p:nvPr>
        </p:nvSpPr>
        <p:spPr/>
        <p:txBody>
          <a:bodyPr/>
          <a:lstStyle/>
          <a:p>
            <a:r>
              <a:rPr lang="en-US" dirty="0">
                <a:latin typeface="Gotham Book"/>
              </a:rPr>
              <a:t>Manage data in Azure Storage</a:t>
            </a:r>
            <a:endParaRPr lang="en-US" dirty="0">
              <a:latin typeface="Gotham Medium"/>
            </a:endParaRPr>
          </a:p>
          <a:p>
            <a:pPr marL="585470" lvl="1" indent="-288925"/>
            <a:r>
              <a:rPr lang="en-US" dirty="0">
                <a:latin typeface="Gotham Book"/>
              </a:rPr>
              <a:t>Export from Azure job</a:t>
            </a:r>
          </a:p>
          <a:p>
            <a:pPr marL="585470" lvl="1" indent="-288925"/>
            <a:r>
              <a:rPr lang="en-US" dirty="0">
                <a:latin typeface="Gotham Book"/>
              </a:rPr>
              <a:t>Import into Azure job</a:t>
            </a:r>
          </a:p>
          <a:p>
            <a:pPr marL="585470" lvl="1" indent="-288925"/>
            <a:r>
              <a:rPr lang="en-US" dirty="0">
                <a:latin typeface="Gotham Book"/>
              </a:rPr>
              <a:t>Copy data by using </a:t>
            </a:r>
            <a:r>
              <a:rPr lang="en-US" dirty="0" err="1">
                <a:latin typeface="Gotham Book"/>
              </a:rPr>
              <a:t>AZCopy</a:t>
            </a:r>
            <a:endParaRPr lang="en-US" dirty="0">
              <a:latin typeface="Gotham Book"/>
            </a:endParaRPr>
          </a:p>
          <a:p>
            <a:pPr marL="585470" lvl="1" indent="-288925"/>
            <a:r>
              <a:rPr lang="en-US" dirty="0">
                <a:latin typeface="Gotham Book"/>
              </a:rPr>
              <a:t>Install and use Azure Storage Explorer</a:t>
            </a:r>
          </a:p>
        </p:txBody>
      </p:sp>
      <p:pic>
        <p:nvPicPr>
          <p:cNvPr id="3" name="Content Placeholder 2">
            <a:extLst>
              <a:ext uri="{FF2B5EF4-FFF2-40B4-BE49-F238E27FC236}">
                <a16:creationId xmlns:a16="http://schemas.microsoft.com/office/drawing/2014/main" id="{ABE66BC7-BFD2-4372-9D16-87B96433834B}"/>
              </a:ext>
            </a:extLst>
          </p:cNvPr>
          <p:cNvPicPr>
            <a:picLocks noGrp="1" noChangeAspect="1"/>
          </p:cNvPicPr>
          <p:nvPr>
            <p:ph sz="quarter" idx="14"/>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16769" y="2207419"/>
            <a:ext cx="2857500" cy="2857500"/>
          </a:xfrm>
        </p:spPr>
      </p:pic>
      <p:sp>
        <p:nvSpPr>
          <p:cNvPr id="7" name="TextBox 6">
            <a:extLst>
              <a:ext uri="{FF2B5EF4-FFF2-40B4-BE49-F238E27FC236}">
                <a16:creationId xmlns:a16="http://schemas.microsoft.com/office/drawing/2014/main" id="{1864316F-EC70-4C56-AFEC-F3BDAB045BF4}"/>
              </a:ext>
            </a:extLst>
          </p:cNvPr>
          <p:cNvSpPr txBox="1"/>
          <p:nvPr/>
        </p:nvSpPr>
        <p:spPr>
          <a:xfrm>
            <a:off x="358814" y="6251856"/>
            <a:ext cx="9026024" cy="400110"/>
          </a:xfrm>
          <a:prstGeom prst="rect">
            <a:avLst/>
          </a:prstGeom>
          <a:noFill/>
        </p:spPr>
        <p:txBody>
          <a:bodyPr wrap="square" rtlCol="0">
            <a:spAutoFit/>
          </a:bodyPr>
          <a:lstStyle/>
          <a:p>
            <a:r>
              <a:rPr lang="en-US" sz="2000"/>
              <a:t>Full certification exam skills outline available at </a:t>
            </a:r>
            <a:r>
              <a:rPr lang="en-US">
                <a:hlinkClick r:id="rId5"/>
              </a:rPr>
              <a:t>http://bit.ly/az104ms</a:t>
            </a:r>
            <a:r>
              <a:rPr lang="en-US" sz="2000"/>
              <a:t> </a:t>
            </a:r>
          </a:p>
        </p:txBody>
      </p:sp>
    </p:spTree>
    <p:extLst>
      <p:ext uri="{BB962C8B-B14F-4D97-AF65-F5344CB8AC3E}">
        <p14:creationId xmlns:p14="http://schemas.microsoft.com/office/powerpoint/2010/main" val="807188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384D2AD-4A61-40F0-9A51-1FC74B47A0E0}"/>
              </a:ext>
            </a:extLst>
          </p:cNvPr>
          <p:cNvSpPr>
            <a:spLocks noGrp="1"/>
          </p:cNvSpPr>
          <p:nvPr>
            <p:ph type="body" sz="quarter" idx="10"/>
          </p:nvPr>
        </p:nvSpPr>
        <p:spPr/>
        <p:txBody>
          <a:bodyPr/>
          <a:lstStyle/>
          <a:p>
            <a:r>
              <a:rPr lang="en-US" sz="2700">
                <a:solidFill>
                  <a:schemeClr val="tx1"/>
                </a:solidFill>
                <a:latin typeface="Consolas" panose="020B0609020204030204" pitchFamily="49" charset="0"/>
              </a:rPr>
              <a:t>./WAImportExport.exe </a:t>
            </a:r>
            <a:r>
              <a:rPr lang="en-US" sz="2700" err="1">
                <a:solidFill>
                  <a:schemeClr val="tx1"/>
                </a:solidFill>
                <a:latin typeface="Consolas" panose="020B0609020204030204" pitchFamily="49" charset="0"/>
              </a:rPr>
              <a:t>PrepImport</a:t>
            </a:r>
            <a:endParaRPr lang="en-US" sz="2700">
              <a:solidFill>
                <a:schemeClr val="tx1"/>
              </a:solidFill>
              <a:latin typeface="Consolas" panose="020B0609020204030204" pitchFamily="49" charset="0"/>
            </a:endParaRPr>
          </a:p>
          <a:p>
            <a:pPr lvl="1"/>
            <a:r>
              <a:rPr lang="en-US" sz="2700">
                <a:solidFill>
                  <a:schemeClr val="tx1"/>
                </a:solidFill>
              </a:rPr>
              <a:t>/</a:t>
            </a:r>
            <a:r>
              <a:rPr lang="en-US" sz="2700" err="1">
                <a:solidFill>
                  <a:schemeClr val="tx1"/>
                </a:solidFill>
              </a:rPr>
              <a:t>j:</a:t>
            </a:r>
            <a:r>
              <a:rPr lang="en-US" sz="2700" err="1">
                <a:solidFill>
                  <a:schemeClr val="accent1"/>
                </a:solidFill>
              </a:rPr>
              <a:t>export-journal.jrn</a:t>
            </a:r>
            <a:endParaRPr lang="en-US" sz="2700">
              <a:solidFill>
                <a:schemeClr val="accent1"/>
              </a:solidFill>
            </a:endParaRPr>
          </a:p>
          <a:p>
            <a:pPr lvl="1"/>
            <a:r>
              <a:rPr lang="en-US" sz="2700">
                <a:solidFill>
                  <a:schemeClr val="tx1"/>
                </a:solidFill>
              </a:rPr>
              <a:t>/id:</a:t>
            </a:r>
            <a:r>
              <a:rPr lang="en-US" sz="2700">
                <a:solidFill>
                  <a:schemeClr val="accent1"/>
                </a:solidFill>
              </a:rPr>
              <a:t>session#1</a:t>
            </a:r>
          </a:p>
          <a:p>
            <a:pPr lvl="1"/>
            <a:r>
              <a:rPr lang="en-US" sz="2700">
                <a:solidFill>
                  <a:schemeClr val="tx1"/>
                </a:solidFill>
              </a:rPr>
              <a:t>/</a:t>
            </a:r>
            <a:r>
              <a:rPr lang="en-US" sz="2700" err="1">
                <a:solidFill>
                  <a:schemeClr val="tx1"/>
                </a:solidFill>
              </a:rPr>
              <a:t>t:</a:t>
            </a:r>
            <a:r>
              <a:rPr lang="en-US" sz="2700" err="1">
                <a:solidFill>
                  <a:schemeClr val="accent1"/>
                </a:solidFill>
              </a:rPr>
              <a:t>H</a:t>
            </a:r>
            <a:endParaRPr lang="en-US" sz="2700">
              <a:solidFill>
                <a:schemeClr val="accent1"/>
              </a:solidFill>
            </a:endParaRPr>
          </a:p>
          <a:p>
            <a:pPr lvl="1"/>
            <a:r>
              <a:rPr lang="en-US" sz="2700">
                <a:solidFill>
                  <a:schemeClr val="tx1"/>
                </a:solidFill>
              </a:rPr>
              <a:t>/bk:</a:t>
            </a:r>
            <a:r>
              <a:rPr lang="en-US" sz="2700">
                <a:solidFill>
                  <a:schemeClr val="accent1"/>
                </a:solidFill>
              </a:rPr>
              <a:t>&lt;64-bit BitLocker Key&gt;</a:t>
            </a:r>
            <a:endParaRPr lang="en-US" sz="2700">
              <a:solidFill>
                <a:schemeClr val="tx1"/>
              </a:solidFill>
            </a:endParaRPr>
          </a:p>
          <a:p>
            <a:pPr lvl="1"/>
            <a:r>
              <a:rPr lang="en-US" sz="2700">
                <a:solidFill>
                  <a:schemeClr val="tx1"/>
                </a:solidFill>
              </a:rPr>
              <a:t>/</a:t>
            </a:r>
            <a:r>
              <a:rPr lang="en-US" sz="2700" err="1">
                <a:solidFill>
                  <a:schemeClr val="tx1"/>
                </a:solidFill>
              </a:rPr>
              <a:t>srcdir:</a:t>
            </a:r>
            <a:r>
              <a:rPr lang="en-US" sz="2700" err="1">
                <a:solidFill>
                  <a:schemeClr val="accent1"/>
                </a:solidFill>
              </a:rPr>
              <a:t>Y</a:t>
            </a:r>
            <a:r>
              <a:rPr lang="en-US" sz="2700">
                <a:solidFill>
                  <a:schemeClr val="accent1"/>
                </a:solidFill>
              </a:rPr>
              <a:t>:\</a:t>
            </a:r>
          </a:p>
          <a:p>
            <a:pPr lvl="1"/>
            <a:r>
              <a:rPr lang="en-US" sz="2700">
                <a:solidFill>
                  <a:schemeClr val="tx1"/>
                </a:solidFill>
              </a:rPr>
              <a:t>/dstdir:</a:t>
            </a:r>
            <a:r>
              <a:rPr lang="en-US" sz="2700">
                <a:solidFill>
                  <a:schemeClr val="accent1"/>
                </a:solidFill>
              </a:rPr>
              <a:t>sablobstorage001.blob.core.windows.net/</a:t>
            </a:r>
            <a:r>
              <a:rPr lang="en-US" sz="2700" err="1">
                <a:solidFill>
                  <a:schemeClr val="accent1"/>
                </a:solidFill>
              </a:rPr>
              <a:t>blobimport</a:t>
            </a:r>
            <a:endParaRPr lang="en-US" sz="2700">
              <a:solidFill>
                <a:schemeClr val="accent1"/>
              </a:solidFill>
            </a:endParaRPr>
          </a:p>
          <a:p>
            <a:pPr lvl="1"/>
            <a:r>
              <a:rPr lang="en-US" sz="2700">
                <a:solidFill>
                  <a:schemeClr val="tx1"/>
                </a:solidFill>
              </a:rPr>
              <a:t>/</a:t>
            </a:r>
            <a:r>
              <a:rPr lang="en-US" sz="2700" err="1">
                <a:solidFill>
                  <a:schemeClr val="tx1"/>
                </a:solidFill>
              </a:rPr>
              <a:t>blobtype:</a:t>
            </a:r>
            <a:r>
              <a:rPr lang="en-US" sz="2700" err="1">
                <a:solidFill>
                  <a:schemeClr val="accent1"/>
                </a:solidFill>
              </a:rPr>
              <a:t>BlockBlob</a:t>
            </a:r>
            <a:endParaRPr lang="en-US" sz="2700">
              <a:solidFill>
                <a:schemeClr val="accent1"/>
              </a:solidFill>
            </a:endParaRPr>
          </a:p>
        </p:txBody>
      </p:sp>
      <p:sp>
        <p:nvSpPr>
          <p:cNvPr id="3" name="Title 2">
            <a:extLst>
              <a:ext uri="{FF2B5EF4-FFF2-40B4-BE49-F238E27FC236}">
                <a16:creationId xmlns:a16="http://schemas.microsoft.com/office/drawing/2014/main" id="{2870FF08-B9E0-4E6E-8BE8-6B1D9FF06F73}"/>
              </a:ext>
            </a:extLst>
          </p:cNvPr>
          <p:cNvSpPr>
            <a:spLocks noGrp="1"/>
          </p:cNvSpPr>
          <p:nvPr>
            <p:ph type="title"/>
          </p:nvPr>
        </p:nvSpPr>
        <p:spPr/>
        <p:txBody>
          <a:bodyPr/>
          <a:lstStyle/>
          <a:p>
            <a:r>
              <a:rPr lang="en-US"/>
              <a:t>Copy and Prepare Data Drive for Azure Blob Import</a:t>
            </a:r>
          </a:p>
        </p:txBody>
      </p:sp>
    </p:spTree>
    <p:extLst>
      <p:ext uri="{BB962C8B-B14F-4D97-AF65-F5344CB8AC3E}">
        <p14:creationId xmlns:p14="http://schemas.microsoft.com/office/powerpoint/2010/main" val="1640593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6B060045-6597-418E-9CD0-31023D489D46}"/>
              </a:ext>
            </a:extLst>
          </p:cNvPr>
          <p:cNvSpPr>
            <a:spLocks noGrp="1"/>
          </p:cNvSpPr>
          <p:nvPr>
            <p:ph type="title"/>
          </p:nvPr>
        </p:nvSpPr>
        <p:spPr/>
        <p:txBody>
          <a:bodyPr/>
          <a:lstStyle/>
          <a:p>
            <a:r>
              <a:rPr lang="en-US" dirty="0"/>
              <a:t>Import Job in the Azure Portal Walkthrough</a:t>
            </a:r>
          </a:p>
        </p:txBody>
      </p:sp>
    </p:spTree>
    <p:extLst>
      <p:ext uri="{BB962C8B-B14F-4D97-AF65-F5344CB8AC3E}">
        <p14:creationId xmlns:p14="http://schemas.microsoft.com/office/powerpoint/2010/main" val="21613097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E00731-3761-4B30-BC74-D1B900DCFDB1}"/>
              </a:ext>
            </a:extLst>
          </p:cNvPr>
          <p:cNvSpPr>
            <a:spLocks noGrp="1"/>
          </p:cNvSpPr>
          <p:nvPr>
            <p:ph type="title"/>
          </p:nvPr>
        </p:nvSpPr>
        <p:spPr/>
        <p:txBody>
          <a:bodyPr/>
          <a:lstStyle/>
          <a:p>
            <a:r>
              <a:rPr lang="en-US"/>
              <a:t>Create Import Job in Azure Portal</a:t>
            </a:r>
          </a:p>
        </p:txBody>
      </p:sp>
      <p:pic>
        <p:nvPicPr>
          <p:cNvPr id="5" name="Picture Placeholder 4">
            <a:extLst>
              <a:ext uri="{FF2B5EF4-FFF2-40B4-BE49-F238E27FC236}">
                <a16:creationId xmlns:a16="http://schemas.microsoft.com/office/drawing/2014/main" id="{042AD17A-1A77-4A66-A919-1259BA0BAE37}"/>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a:stretch/>
        </p:blipFill>
        <p:spPr>
          <a:xfrm>
            <a:off x="1384643" y="1187245"/>
            <a:ext cx="9422713" cy="4764293"/>
          </a:xfrm>
        </p:spPr>
      </p:pic>
    </p:spTree>
    <p:extLst>
      <p:ext uri="{BB962C8B-B14F-4D97-AF65-F5344CB8AC3E}">
        <p14:creationId xmlns:p14="http://schemas.microsoft.com/office/powerpoint/2010/main" val="30990927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E00731-3761-4B30-BC74-D1B900DCFDB1}"/>
              </a:ext>
            </a:extLst>
          </p:cNvPr>
          <p:cNvSpPr>
            <a:spLocks noGrp="1"/>
          </p:cNvSpPr>
          <p:nvPr>
            <p:ph type="title"/>
          </p:nvPr>
        </p:nvSpPr>
        <p:spPr/>
        <p:txBody>
          <a:bodyPr/>
          <a:lstStyle/>
          <a:p>
            <a:r>
              <a:rPr lang="en-US"/>
              <a:t>Create Import Job in Azure Portal</a:t>
            </a:r>
          </a:p>
        </p:txBody>
      </p:sp>
      <p:pic>
        <p:nvPicPr>
          <p:cNvPr id="5" name="Picture Placeholder 4">
            <a:extLst>
              <a:ext uri="{FF2B5EF4-FFF2-40B4-BE49-F238E27FC236}">
                <a16:creationId xmlns:a16="http://schemas.microsoft.com/office/drawing/2014/main" id="{042AD17A-1A77-4A66-A919-1259BA0BAE37}"/>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a:stretch/>
        </p:blipFill>
        <p:spPr>
          <a:xfrm>
            <a:off x="1384643" y="1187245"/>
            <a:ext cx="9422713" cy="4764293"/>
          </a:xfrm>
        </p:spPr>
      </p:pic>
    </p:spTree>
    <p:extLst>
      <p:ext uri="{BB962C8B-B14F-4D97-AF65-F5344CB8AC3E}">
        <p14:creationId xmlns:p14="http://schemas.microsoft.com/office/powerpoint/2010/main" val="15415511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E00731-3761-4B30-BC74-D1B900DCFDB1}"/>
              </a:ext>
            </a:extLst>
          </p:cNvPr>
          <p:cNvSpPr>
            <a:spLocks noGrp="1"/>
          </p:cNvSpPr>
          <p:nvPr>
            <p:ph type="title"/>
          </p:nvPr>
        </p:nvSpPr>
        <p:spPr>
          <a:xfrm>
            <a:off x="706518" y="505084"/>
            <a:ext cx="10778971" cy="437131"/>
          </a:xfrm>
        </p:spPr>
        <p:txBody>
          <a:bodyPr anchor="t">
            <a:noAutofit/>
          </a:bodyPr>
          <a:lstStyle/>
          <a:p>
            <a:r>
              <a:rPr lang="en-US"/>
              <a:t>Create Import Job in Azure Portal</a:t>
            </a:r>
          </a:p>
        </p:txBody>
      </p:sp>
      <p:pic>
        <p:nvPicPr>
          <p:cNvPr id="5" name="Picture Placeholder 4">
            <a:extLst>
              <a:ext uri="{FF2B5EF4-FFF2-40B4-BE49-F238E27FC236}">
                <a16:creationId xmlns:a16="http://schemas.microsoft.com/office/drawing/2014/main" id="{042AD17A-1A77-4A66-A919-1259BA0BAE37}"/>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a:stretch/>
        </p:blipFill>
        <p:spPr>
          <a:xfrm>
            <a:off x="1384643" y="1187245"/>
            <a:ext cx="9422713" cy="4764293"/>
          </a:xfrm>
          <a:noFill/>
        </p:spPr>
      </p:pic>
    </p:spTree>
    <p:extLst>
      <p:ext uri="{BB962C8B-B14F-4D97-AF65-F5344CB8AC3E}">
        <p14:creationId xmlns:p14="http://schemas.microsoft.com/office/powerpoint/2010/main" val="38492717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E00731-3761-4B30-BC74-D1B900DCFDB1}"/>
              </a:ext>
            </a:extLst>
          </p:cNvPr>
          <p:cNvSpPr>
            <a:spLocks noGrp="1"/>
          </p:cNvSpPr>
          <p:nvPr>
            <p:ph type="title"/>
          </p:nvPr>
        </p:nvSpPr>
        <p:spPr>
          <a:xfrm>
            <a:off x="706518" y="505084"/>
            <a:ext cx="10778971" cy="437131"/>
          </a:xfrm>
        </p:spPr>
        <p:txBody>
          <a:bodyPr anchor="t">
            <a:noAutofit/>
          </a:bodyPr>
          <a:lstStyle/>
          <a:p>
            <a:r>
              <a:rPr lang="en-US"/>
              <a:t>Create Import Job in Azure Portal</a:t>
            </a:r>
          </a:p>
        </p:txBody>
      </p:sp>
      <p:pic>
        <p:nvPicPr>
          <p:cNvPr id="5" name="Picture Placeholder 4">
            <a:extLst>
              <a:ext uri="{FF2B5EF4-FFF2-40B4-BE49-F238E27FC236}">
                <a16:creationId xmlns:a16="http://schemas.microsoft.com/office/drawing/2014/main" id="{042AD17A-1A77-4A66-A919-1259BA0BAE37}"/>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a:stretch/>
        </p:blipFill>
        <p:spPr>
          <a:xfrm>
            <a:off x="1384643" y="1187245"/>
            <a:ext cx="9422713" cy="4764293"/>
          </a:xfrm>
          <a:noFill/>
        </p:spPr>
      </p:pic>
    </p:spTree>
    <p:extLst>
      <p:ext uri="{BB962C8B-B14F-4D97-AF65-F5344CB8AC3E}">
        <p14:creationId xmlns:p14="http://schemas.microsoft.com/office/powerpoint/2010/main" val="27066587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E00731-3761-4B30-BC74-D1B900DCFDB1}"/>
              </a:ext>
            </a:extLst>
          </p:cNvPr>
          <p:cNvSpPr>
            <a:spLocks noGrp="1"/>
          </p:cNvSpPr>
          <p:nvPr>
            <p:ph type="title"/>
          </p:nvPr>
        </p:nvSpPr>
        <p:spPr>
          <a:xfrm>
            <a:off x="706518" y="505084"/>
            <a:ext cx="10778971" cy="437131"/>
          </a:xfrm>
        </p:spPr>
        <p:txBody>
          <a:bodyPr anchor="t">
            <a:noAutofit/>
          </a:bodyPr>
          <a:lstStyle/>
          <a:p>
            <a:r>
              <a:rPr lang="en-US"/>
              <a:t>Create Import Job in Azure Portal</a:t>
            </a:r>
          </a:p>
        </p:txBody>
      </p:sp>
      <p:pic>
        <p:nvPicPr>
          <p:cNvPr id="5" name="Picture Placeholder 4">
            <a:extLst>
              <a:ext uri="{FF2B5EF4-FFF2-40B4-BE49-F238E27FC236}">
                <a16:creationId xmlns:a16="http://schemas.microsoft.com/office/drawing/2014/main" id="{042AD17A-1A77-4A66-A919-1259BA0BAE37}"/>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a:stretch/>
        </p:blipFill>
        <p:spPr>
          <a:xfrm>
            <a:off x="1384643" y="1187245"/>
            <a:ext cx="9422713" cy="4764293"/>
          </a:xfrm>
          <a:noFill/>
        </p:spPr>
      </p:pic>
    </p:spTree>
    <p:extLst>
      <p:ext uri="{BB962C8B-B14F-4D97-AF65-F5344CB8AC3E}">
        <p14:creationId xmlns:p14="http://schemas.microsoft.com/office/powerpoint/2010/main" val="37338370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E00731-3761-4B30-BC74-D1B900DCFDB1}"/>
              </a:ext>
            </a:extLst>
          </p:cNvPr>
          <p:cNvSpPr>
            <a:spLocks noGrp="1"/>
          </p:cNvSpPr>
          <p:nvPr>
            <p:ph type="title"/>
          </p:nvPr>
        </p:nvSpPr>
        <p:spPr>
          <a:xfrm>
            <a:off x="706518" y="505084"/>
            <a:ext cx="10778971" cy="437131"/>
          </a:xfrm>
        </p:spPr>
        <p:txBody>
          <a:bodyPr anchor="t">
            <a:noAutofit/>
          </a:bodyPr>
          <a:lstStyle/>
          <a:p>
            <a:r>
              <a:rPr lang="en-US"/>
              <a:t>Create Import Job in Azure Portal</a:t>
            </a:r>
          </a:p>
        </p:txBody>
      </p:sp>
      <p:pic>
        <p:nvPicPr>
          <p:cNvPr id="5" name="Picture Placeholder 4">
            <a:extLst>
              <a:ext uri="{FF2B5EF4-FFF2-40B4-BE49-F238E27FC236}">
                <a16:creationId xmlns:a16="http://schemas.microsoft.com/office/drawing/2014/main" id="{042AD17A-1A77-4A66-A919-1259BA0BAE37}"/>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a:stretch/>
        </p:blipFill>
        <p:spPr>
          <a:xfrm>
            <a:off x="1384643" y="1187245"/>
            <a:ext cx="9422713" cy="4764292"/>
          </a:xfrm>
          <a:noFill/>
        </p:spPr>
      </p:pic>
    </p:spTree>
    <p:extLst>
      <p:ext uri="{BB962C8B-B14F-4D97-AF65-F5344CB8AC3E}">
        <p14:creationId xmlns:p14="http://schemas.microsoft.com/office/powerpoint/2010/main" val="24979857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E00731-3761-4B30-BC74-D1B900DCFDB1}"/>
              </a:ext>
            </a:extLst>
          </p:cNvPr>
          <p:cNvSpPr>
            <a:spLocks noGrp="1"/>
          </p:cNvSpPr>
          <p:nvPr>
            <p:ph type="title"/>
          </p:nvPr>
        </p:nvSpPr>
        <p:spPr>
          <a:xfrm>
            <a:off x="706518" y="505084"/>
            <a:ext cx="10778971" cy="437131"/>
          </a:xfrm>
        </p:spPr>
        <p:txBody>
          <a:bodyPr anchor="t">
            <a:noAutofit/>
          </a:bodyPr>
          <a:lstStyle/>
          <a:p>
            <a:r>
              <a:rPr lang="en-US"/>
              <a:t>Create Import Job in Azure Portal</a:t>
            </a:r>
          </a:p>
        </p:txBody>
      </p:sp>
      <p:pic>
        <p:nvPicPr>
          <p:cNvPr id="5" name="Picture Placeholder 4">
            <a:extLst>
              <a:ext uri="{FF2B5EF4-FFF2-40B4-BE49-F238E27FC236}">
                <a16:creationId xmlns:a16="http://schemas.microsoft.com/office/drawing/2014/main" id="{042AD17A-1A77-4A66-A919-1259BA0BAE37}"/>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a:stretch/>
        </p:blipFill>
        <p:spPr>
          <a:xfrm>
            <a:off x="1384643" y="1187245"/>
            <a:ext cx="9422713" cy="4764292"/>
          </a:xfrm>
          <a:noFill/>
        </p:spPr>
      </p:pic>
    </p:spTree>
    <p:extLst>
      <p:ext uri="{BB962C8B-B14F-4D97-AF65-F5344CB8AC3E}">
        <p14:creationId xmlns:p14="http://schemas.microsoft.com/office/powerpoint/2010/main" val="40460027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E00731-3761-4B30-BC74-D1B900DCFDB1}"/>
              </a:ext>
            </a:extLst>
          </p:cNvPr>
          <p:cNvSpPr>
            <a:spLocks noGrp="1"/>
          </p:cNvSpPr>
          <p:nvPr>
            <p:ph type="title"/>
          </p:nvPr>
        </p:nvSpPr>
        <p:spPr>
          <a:xfrm>
            <a:off x="706518" y="505084"/>
            <a:ext cx="10778971" cy="437131"/>
          </a:xfrm>
        </p:spPr>
        <p:txBody>
          <a:bodyPr anchor="t">
            <a:noAutofit/>
          </a:bodyPr>
          <a:lstStyle/>
          <a:p>
            <a:r>
              <a:rPr lang="en-US"/>
              <a:t>Create Import Job in Azure Portal</a:t>
            </a:r>
          </a:p>
        </p:txBody>
      </p:sp>
      <p:pic>
        <p:nvPicPr>
          <p:cNvPr id="5" name="Picture Placeholder 4">
            <a:extLst>
              <a:ext uri="{FF2B5EF4-FFF2-40B4-BE49-F238E27FC236}">
                <a16:creationId xmlns:a16="http://schemas.microsoft.com/office/drawing/2014/main" id="{042AD17A-1A77-4A66-A919-1259BA0BAE37}"/>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a:stretch/>
        </p:blipFill>
        <p:spPr>
          <a:xfrm>
            <a:off x="1384643" y="1187245"/>
            <a:ext cx="9422713" cy="4764292"/>
          </a:xfrm>
          <a:noFill/>
        </p:spPr>
      </p:pic>
    </p:spTree>
    <p:extLst>
      <p:ext uri="{BB962C8B-B14F-4D97-AF65-F5344CB8AC3E}">
        <p14:creationId xmlns:p14="http://schemas.microsoft.com/office/powerpoint/2010/main" val="33586056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8E53CC-3A75-F641-AEDD-5F4FB215EB54}"/>
              </a:ext>
            </a:extLst>
          </p:cNvPr>
          <p:cNvSpPr>
            <a:spLocks noGrp="1"/>
          </p:cNvSpPr>
          <p:nvPr>
            <p:ph type="title"/>
          </p:nvPr>
        </p:nvSpPr>
        <p:spPr/>
        <p:txBody>
          <a:bodyPr/>
          <a:lstStyle/>
          <a:p>
            <a:r>
              <a:rPr lang="en-US"/>
              <a:t>Exercise Files</a:t>
            </a:r>
          </a:p>
        </p:txBody>
      </p:sp>
      <p:sp>
        <p:nvSpPr>
          <p:cNvPr id="5" name="Content Placeholder 4">
            <a:extLst>
              <a:ext uri="{FF2B5EF4-FFF2-40B4-BE49-F238E27FC236}">
                <a16:creationId xmlns:a16="http://schemas.microsoft.com/office/drawing/2014/main" id="{80A0C1F0-3592-9843-A260-8E184105CD18}"/>
              </a:ext>
            </a:extLst>
          </p:cNvPr>
          <p:cNvSpPr>
            <a:spLocks noGrp="1"/>
          </p:cNvSpPr>
          <p:nvPr>
            <p:ph sz="quarter" idx="14"/>
          </p:nvPr>
        </p:nvSpPr>
        <p:spPr/>
        <p:txBody>
          <a:bodyPr/>
          <a:lstStyle/>
          <a:p>
            <a:r>
              <a:rPr lang="en-US"/>
              <a:t>Slides</a:t>
            </a:r>
          </a:p>
          <a:p>
            <a:r>
              <a:rPr lang="en-US"/>
              <a:t>Code</a:t>
            </a:r>
          </a:p>
          <a:p>
            <a:r>
              <a:rPr lang="en-US"/>
              <a:t>Links to Resources</a:t>
            </a:r>
          </a:p>
        </p:txBody>
      </p:sp>
      <p:pic>
        <p:nvPicPr>
          <p:cNvPr id="6" name="Picture 5">
            <a:extLst>
              <a:ext uri="{FF2B5EF4-FFF2-40B4-BE49-F238E27FC236}">
                <a16:creationId xmlns:a16="http://schemas.microsoft.com/office/drawing/2014/main" id="{0363132E-793B-4E48-8E6B-BDEEB53C9CA1}"/>
              </a:ext>
            </a:extLst>
          </p:cNvPr>
          <p:cNvPicPr>
            <a:picLocks noChangeAspect="1"/>
          </p:cNvPicPr>
          <p:nvPr/>
        </p:nvPicPr>
        <p:blipFill>
          <a:blip r:embed="rId3"/>
          <a:stretch>
            <a:fillRect/>
          </a:stretch>
        </p:blipFill>
        <p:spPr>
          <a:xfrm>
            <a:off x="5038478" y="1587040"/>
            <a:ext cx="6447011" cy="4108909"/>
          </a:xfrm>
          <a:prstGeom prst="rect">
            <a:avLst/>
          </a:prstGeom>
        </p:spPr>
      </p:pic>
      <p:pic>
        <p:nvPicPr>
          <p:cNvPr id="7" name="Picture 6">
            <a:extLst>
              <a:ext uri="{FF2B5EF4-FFF2-40B4-BE49-F238E27FC236}">
                <a16:creationId xmlns:a16="http://schemas.microsoft.com/office/drawing/2014/main" id="{EE75ACD4-4E57-A943-A02F-08DD7A4E4B7C}"/>
              </a:ext>
            </a:extLst>
          </p:cNvPr>
          <p:cNvPicPr>
            <a:picLocks noChangeAspect="1"/>
          </p:cNvPicPr>
          <p:nvPr/>
        </p:nvPicPr>
        <p:blipFill>
          <a:blip r:embed="rId4"/>
          <a:stretch>
            <a:fillRect/>
          </a:stretch>
        </p:blipFill>
        <p:spPr>
          <a:xfrm>
            <a:off x="5038478" y="1587040"/>
            <a:ext cx="6447012" cy="4108910"/>
          </a:xfrm>
          <a:prstGeom prst="rect">
            <a:avLst/>
          </a:prstGeom>
        </p:spPr>
      </p:pic>
      <p:sp>
        <p:nvSpPr>
          <p:cNvPr id="8" name="Rectangle 7">
            <a:extLst>
              <a:ext uri="{FF2B5EF4-FFF2-40B4-BE49-F238E27FC236}">
                <a16:creationId xmlns:a16="http://schemas.microsoft.com/office/drawing/2014/main" id="{523D0C1C-977A-1644-B3A4-F2E0DD11F5C8}"/>
              </a:ext>
            </a:extLst>
          </p:cNvPr>
          <p:cNvSpPr/>
          <p:nvPr/>
        </p:nvSpPr>
        <p:spPr>
          <a:xfrm>
            <a:off x="6447760" y="3722281"/>
            <a:ext cx="791240" cy="259169"/>
          </a:xfrm>
          <a:prstGeom prst="rect">
            <a:avLst/>
          </a:prstGeom>
          <a:noFill/>
          <a:ln w="57150">
            <a:solidFill>
              <a:srgbClr val="FFFF00"/>
            </a:solid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ctr"/>
          <a:lstStyle/>
          <a:p>
            <a:pPr algn="ctr">
              <a:spcBef>
                <a:spcPts val="600"/>
              </a:spcBef>
            </a:pPr>
            <a:endParaRPr lang="en-US" sz="2000">
              <a:solidFill>
                <a:schemeClr val="bg1"/>
              </a:solidFill>
            </a:endParaRPr>
          </a:p>
        </p:txBody>
      </p:sp>
      <p:sp>
        <p:nvSpPr>
          <p:cNvPr id="9" name="Rectangle 8">
            <a:extLst>
              <a:ext uri="{FF2B5EF4-FFF2-40B4-BE49-F238E27FC236}">
                <a16:creationId xmlns:a16="http://schemas.microsoft.com/office/drawing/2014/main" id="{BDDC157C-01DD-C049-B380-30DCF6E466ED}"/>
              </a:ext>
            </a:extLst>
          </p:cNvPr>
          <p:cNvSpPr/>
          <p:nvPr/>
        </p:nvSpPr>
        <p:spPr>
          <a:xfrm>
            <a:off x="5114676" y="4636681"/>
            <a:ext cx="1333083" cy="259169"/>
          </a:xfrm>
          <a:prstGeom prst="rect">
            <a:avLst/>
          </a:prstGeom>
          <a:noFill/>
          <a:ln w="57150">
            <a:solidFill>
              <a:srgbClr val="FFFF00"/>
            </a:solid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ctr"/>
          <a:lstStyle/>
          <a:p>
            <a:pPr algn="ctr">
              <a:spcBef>
                <a:spcPts val="600"/>
              </a:spcBef>
            </a:pPr>
            <a:endParaRPr lang="en-US" sz="2000">
              <a:solidFill>
                <a:schemeClr val="bg1"/>
              </a:solidFill>
            </a:endParaRPr>
          </a:p>
        </p:txBody>
      </p:sp>
    </p:spTree>
    <p:extLst>
      <p:ext uri="{BB962C8B-B14F-4D97-AF65-F5344CB8AC3E}">
        <p14:creationId xmlns:p14="http://schemas.microsoft.com/office/powerpoint/2010/main" val="1468579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subTnLst>
                                    <p:set>
                                      <p:cBhvr override="childStyle">
                                        <p:cTn dur="1" fill="hold" display="0" masterRel="nextClick" afterEffect="1"/>
                                        <p:tgtEl>
                                          <p:spTgt spid="8"/>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subTnLst>
                                    <p:set>
                                      <p:cBhvr override="childStyle">
                                        <p:cTn dur="1" fill="hold" display="0" masterRel="nextClick" afterEffect="1"/>
                                        <p:tgtEl>
                                          <p:spTgt spid="9"/>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E56F7E-7121-440F-B920-4C52E6F556DF}"/>
              </a:ext>
            </a:extLst>
          </p:cNvPr>
          <p:cNvSpPr>
            <a:spLocks noGrp="1"/>
          </p:cNvSpPr>
          <p:nvPr>
            <p:ph type="title"/>
          </p:nvPr>
        </p:nvSpPr>
        <p:spPr/>
        <p:txBody>
          <a:bodyPr/>
          <a:lstStyle/>
          <a:p>
            <a:r>
              <a:rPr lang="en-US" dirty="0"/>
              <a:t>Verify Job Status</a:t>
            </a:r>
          </a:p>
        </p:txBody>
      </p:sp>
      <p:pic>
        <p:nvPicPr>
          <p:cNvPr id="5" name="Content Placeholder 4">
            <a:extLst>
              <a:ext uri="{FF2B5EF4-FFF2-40B4-BE49-F238E27FC236}">
                <a16:creationId xmlns:a16="http://schemas.microsoft.com/office/drawing/2014/main" id="{74087F4F-C633-40CA-9532-27A2B16F572B}"/>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a:stretch/>
        </p:blipFill>
        <p:spPr>
          <a:xfrm>
            <a:off x="1384643" y="1187245"/>
            <a:ext cx="9422713" cy="4764293"/>
          </a:xfrm>
        </p:spPr>
      </p:pic>
    </p:spTree>
    <p:extLst>
      <p:ext uri="{BB962C8B-B14F-4D97-AF65-F5344CB8AC3E}">
        <p14:creationId xmlns:p14="http://schemas.microsoft.com/office/powerpoint/2010/main" val="58871174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E56F7E-7121-440F-B920-4C52E6F556DF}"/>
              </a:ext>
            </a:extLst>
          </p:cNvPr>
          <p:cNvSpPr>
            <a:spLocks noGrp="1"/>
          </p:cNvSpPr>
          <p:nvPr>
            <p:ph type="title"/>
          </p:nvPr>
        </p:nvSpPr>
        <p:spPr/>
        <p:txBody>
          <a:bodyPr/>
          <a:lstStyle/>
          <a:p>
            <a:r>
              <a:rPr lang="en-US" dirty="0"/>
              <a:t>Verify Job Status</a:t>
            </a:r>
          </a:p>
        </p:txBody>
      </p:sp>
      <p:pic>
        <p:nvPicPr>
          <p:cNvPr id="5" name="Content Placeholder 4">
            <a:extLst>
              <a:ext uri="{FF2B5EF4-FFF2-40B4-BE49-F238E27FC236}">
                <a16:creationId xmlns:a16="http://schemas.microsoft.com/office/drawing/2014/main" id="{74087F4F-C633-40CA-9532-27A2B16F572B}"/>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a:stretch/>
        </p:blipFill>
        <p:spPr>
          <a:xfrm>
            <a:off x="1429011" y="1209678"/>
            <a:ext cx="9333977" cy="4719426"/>
          </a:xfrm>
        </p:spPr>
      </p:pic>
    </p:spTree>
    <p:extLst>
      <p:ext uri="{BB962C8B-B14F-4D97-AF65-F5344CB8AC3E}">
        <p14:creationId xmlns:p14="http://schemas.microsoft.com/office/powerpoint/2010/main" val="7266861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E56F7E-7121-440F-B920-4C52E6F556DF}"/>
              </a:ext>
            </a:extLst>
          </p:cNvPr>
          <p:cNvSpPr>
            <a:spLocks noGrp="1"/>
          </p:cNvSpPr>
          <p:nvPr>
            <p:ph type="title"/>
          </p:nvPr>
        </p:nvSpPr>
        <p:spPr/>
        <p:txBody>
          <a:bodyPr/>
          <a:lstStyle/>
          <a:p>
            <a:r>
              <a:rPr lang="en-US" dirty="0"/>
              <a:t>Verify Job Status</a:t>
            </a:r>
          </a:p>
        </p:txBody>
      </p:sp>
      <p:pic>
        <p:nvPicPr>
          <p:cNvPr id="5" name="Content Placeholder 4">
            <a:extLst>
              <a:ext uri="{FF2B5EF4-FFF2-40B4-BE49-F238E27FC236}">
                <a16:creationId xmlns:a16="http://schemas.microsoft.com/office/drawing/2014/main" id="{74087F4F-C633-40CA-9532-27A2B16F572B}"/>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a:stretch/>
        </p:blipFill>
        <p:spPr>
          <a:xfrm>
            <a:off x="1429011" y="1209678"/>
            <a:ext cx="9333977" cy="4719426"/>
          </a:xfrm>
        </p:spPr>
      </p:pic>
    </p:spTree>
    <p:extLst>
      <p:ext uri="{BB962C8B-B14F-4D97-AF65-F5344CB8AC3E}">
        <p14:creationId xmlns:p14="http://schemas.microsoft.com/office/powerpoint/2010/main" val="279359729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E56F7E-7121-440F-B920-4C52E6F556DF}"/>
              </a:ext>
            </a:extLst>
          </p:cNvPr>
          <p:cNvSpPr>
            <a:spLocks noGrp="1"/>
          </p:cNvSpPr>
          <p:nvPr>
            <p:ph type="title"/>
          </p:nvPr>
        </p:nvSpPr>
        <p:spPr/>
        <p:txBody>
          <a:bodyPr/>
          <a:lstStyle/>
          <a:p>
            <a:r>
              <a:rPr lang="en-US" dirty="0"/>
              <a:t>Verify Job Status</a:t>
            </a:r>
          </a:p>
        </p:txBody>
      </p:sp>
      <p:pic>
        <p:nvPicPr>
          <p:cNvPr id="5" name="Content Placeholder 4">
            <a:extLst>
              <a:ext uri="{FF2B5EF4-FFF2-40B4-BE49-F238E27FC236}">
                <a16:creationId xmlns:a16="http://schemas.microsoft.com/office/drawing/2014/main" id="{74087F4F-C633-40CA-9532-27A2B16F572B}"/>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a:stretch/>
        </p:blipFill>
        <p:spPr>
          <a:xfrm>
            <a:off x="1429011" y="1209678"/>
            <a:ext cx="9333977" cy="4719426"/>
          </a:xfrm>
        </p:spPr>
      </p:pic>
    </p:spTree>
    <p:extLst>
      <p:ext uri="{BB962C8B-B14F-4D97-AF65-F5344CB8AC3E}">
        <p14:creationId xmlns:p14="http://schemas.microsoft.com/office/powerpoint/2010/main" val="207042853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E56F7E-7121-440F-B920-4C52E6F556DF}"/>
              </a:ext>
            </a:extLst>
          </p:cNvPr>
          <p:cNvSpPr>
            <a:spLocks noGrp="1"/>
          </p:cNvSpPr>
          <p:nvPr>
            <p:ph type="title"/>
          </p:nvPr>
        </p:nvSpPr>
        <p:spPr/>
        <p:txBody>
          <a:bodyPr/>
          <a:lstStyle/>
          <a:p>
            <a:r>
              <a:rPr lang="en-US" dirty="0"/>
              <a:t>Verify Job Status</a:t>
            </a:r>
          </a:p>
        </p:txBody>
      </p:sp>
      <p:pic>
        <p:nvPicPr>
          <p:cNvPr id="5" name="Content Placeholder 4">
            <a:extLst>
              <a:ext uri="{FF2B5EF4-FFF2-40B4-BE49-F238E27FC236}">
                <a16:creationId xmlns:a16="http://schemas.microsoft.com/office/drawing/2014/main" id="{74087F4F-C633-40CA-9532-27A2B16F572B}"/>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a:stretch/>
        </p:blipFill>
        <p:spPr>
          <a:xfrm>
            <a:off x="1429011" y="1209678"/>
            <a:ext cx="9333977" cy="4719426"/>
          </a:xfrm>
        </p:spPr>
      </p:pic>
    </p:spTree>
    <p:extLst>
      <p:ext uri="{BB962C8B-B14F-4D97-AF65-F5344CB8AC3E}">
        <p14:creationId xmlns:p14="http://schemas.microsoft.com/office/powerpoint/2010/main" val="351579722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E56F7E-7121-440F-B920-4C52E6F556DF}"/>
              </a:ext>
            </a:extLst>
          </p:cNvPr>
          <p:cNvSpPr>
            <a:spLocks noGrp="1"/>
          </p:cNvSpPr>
          <p:nvPr>
            <p:ph type="title"/>
          </p:nvPr>
        </p:nvSpPr>
        <p:spPr/>
        <p:txBody>
          <a:bodyPr/>
          <a:lstStyle/>
          <a:p>
            <a:r>
              <a:rPr lang="en-US" dirty="0"/>
              <a:t>Verify Job Status</a:t>
            </a:r>
          </a:p>
        </p:txBody>
      </p:sp>
      <p:pic>
        <p:nvPicPr>
          <p:cNvPr id="5" name="Content Placeholder 4">
            <a:extLst>
              <a:ext uri="{FF2B5EF4-FFF2-40B4-BE49-F238E27FC236}">
                <a16:creationId xmlns:a16="http://schemas.microsoft.com/office/drawing/2014/main" id="{74087F4F-C633-40CA-9532-27A2B16F572B}"/>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a:stretch/>
        </p:blipFill>
        <p:spPr>
          <a:xfrm>
            <a:off x="1429011" y="1209678"/>
            <a:ext cx="9333977" cy="4719426"/>
          </a:xfrm>
        </p:spPr>
      </p:pic>
    </p:spTree>
    <p:extLst>
      <p:ext uri="{BB962C8B-B14F-4D97-AF65-F5344CB8AC3E}">
        <p14:creationId xmlns:p14="http://schemas.microsoft.com/office/powerpoint/2010/main" val="350626558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E56F7E-7121-440F-B920-4C52E6F556DF}"/>
              </a:ext>
            </a:extLst>
          </p:cNvPr>
          <p:cNvSpPr>
            <a:spLocks noGrp="1"/>
          </p:cNvSpPr>
          <p:nvPr>
            <p:ph type="title"/>
          </p:nvPr>
        </p:nvSpPr>
        <p:spPr/>
        <p:txBody>
          <a:bodyPr/>
          <a:lstStyle/>
          <a:p>
            <a:r>
              <a:rPr lang="en-US" dirty="0"/>
              <a:t>Verify Job Status</a:t>
            </a:r>
          </a:p>
        </p:txBody>
      </p:sp>
      <p:pic>
        <p:nvPicPr>
          <p:cNvPr id="5" name="Content Placeholder 4">
            <a:extLst>
              <a:ext uri="{FF2B5EF4-FFF2-40B4-BE49-F238E27FC236}">
                <a16:creationId xmlns:a16="http://schemas.microsoft.com/office/drawing/2014/main" id="{74087F4F-C633-40CA-9532-27A2B16F572B}"/>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a:stretch/>
        </p:blipFill>
        <p:spPr>
          <a:xfrm>
            <a:off x="1429011" y="1209678"/>
            <a:ext cx="9333977" cy="4719426"/>
          </a:xfrm>
        </p:spPr>
      </p:pic>
    </p:spTree>
    <p:extLst>
      <p:ext uri="{BB962C8B-B14F-4D97-AF65-F5344CB8AC3E}">
        <p14:creationId xmlns:p14="http://schemas.microsoft.com/office/powerpoint/2010/main" val="53382299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E56F7E-7121-440F-B920-4C52E6F556DF}"/>
              </a:ext>
            </a:extLst>
          </p:cNvPr>
          <p:cNvSpPr>
            <a:spLocks noGrp="1"/>
          </p:cNvSpPr>
          <p:nvPr>
            <p:ph type="title"/>
          </p:nvPr>
        </p:nvSpPr>
        <p:spPr/>
        <p:txBody>
          <a:bodyPr/>
          <a:lstStyle/>
          <a:p>
            <a:r>
              <a:rPr lang="en-US" dirty="0"/>
              <a:t>Verify Job Status</a:t>
            </a:r>
          </a:p>
        </p:txBody>
      </p:sp>
      <p:pic>
        <p:nvPicPr>
          <p:cNvPr id="5" name="Content Placeholder 4">
            <a:extLst>
              <a:ext uri="{FF2B5EF4-FFF2-40B4-BE49-F238E27FC236}">
                <a16:creationId xmlns:a16="http://schemas.microsoft.com/office/drawing/2014/main" id="{74087F4F-C633-40CA-9532-27A2B16F572B}"/>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a:stretch/>
        </p:blipFill>
        <p:spPr>
          <a:xfrm>
            <a:off x="1429011" y="1209678"/>
            <a:ext cx="9333976" cy="4719426"/>
          </a:xfrm>
        </p:spPr>
      </p:pic>
    </p:spTree>
    <p:extLst>
      <p:ext uri="{BB962C8B-B14F-4D97-AF65-F5344CB8AC3E}">
        <p14:creationId xmlns:p14="http://schemas.microsoft.com/office/powerpoint/2010/main" val="78406095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6B060045-6597-418E-9CD0-31023D489D46}"/>
              </a:ext>
            </a:extLst>
          </p:cNvPr>
          <p:cNvSpPr>
            <a:spLocks noGrp="1"/>
          </p:cNvSpPr>
          <p:nvPr>
            <p:ph type="title"/>
          </p:nvPr>
        </p:nvSpPr>
        <p:spPr/>
        <p:txBody>
          <a:bodyPr/>
          <a:lstStyle/>
          <a:p>
            <a:r>
              <a:rPr lang="en-US" dirty="0"/>
              <a:t>Export Job in the Azure Portal Walkthrough</a:t>
            </a:r>
          </a:p>
        </p:txBody>
      </p:sp>
    </p:spTree>
    <p:extLst>
      <p:ext uri="{BB962C8B-B14F-4D97-AF65-F5344CB8AC3E}">
        <p14:creationId xmlns:p14="http://schemas.microsoft.com/office/powerpoint/2010/main" val="356726114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E00731-3761-4B30-BC74-D1B900DCFDB1}"/>
              </a:ext>
            </a:extLst>
          </p:cNvPr>
          <p:cNvSpPr>
            <a:spLocks noGrp="1"/>
          </p:cNvSpPr>
          <p:nvPr>
            <p:ph type="title"/>
          </p:nvPr>
        </p:nvSpPr>
        <p:spPr/>
        <p:txBody>
          <a:bodyPr/>
          <a:lstStyle/>
          <a:p>
            <a:r>
              <a:rPr lang="en-US"/>
              <a:t>Create Export Job in Azure Portal</a:t>
            </a:r>
          </a:p>
        </p:txBody>
      </p:sp>
      <p:pic>
        <p:nvPicPr>
          <p:cNvPr id="5" name="Picture Placeholder 4">
            <a:extLst>
              <a:ext uri="{FF2B5EF4-FFF2-40B4-BE49-F238E27FC236}">
                <a16:creationId xmlns:a16="http://schemas.microsoft.com/office/drawing/2014/main" id="{042AD17A-1A77-4A66-A919-1259BA0BAE37}"/>
              </a:ext>
            </a:extLst>
          </p:cNvPr>
          <p:cNvPicPr>
            <a:picLocks noGrp="1" noChangeAspect="1"/>
          </p:cNvPicPr>
          <p:nvPr>
            <p:ph type="pic" sz="quarter" idx="10"/>
          </p:nvPr>
        </p:nvPicPr>
        <p:blipFill rotWithShape="1">
          <a:blip r:embed="rId3">
            <a:extLst>
              <a:ext uri="{28A0092B-C50C-407E-A947-70E740481C1C}">
                <a14:useLocalDpi xmlns:a14="http://schemas.microsoft.com/office/drawing/2010/main" val="0"/>
              </a:ext>
            </a:extLst>
          </a:blip>
          <a:srcRect t="12375" b="12375"/>
          <a:stretch/>
        </p:blipFill>
        <p:spPr>
          <a:ln w="38100"/>
        </p:spPr>
      </p:pic>
    </p:spTree>
    <p:extLst>
      <p:ext uri="{BB962C8B-B14F-4D97-AF65-F5344CB8AC3E}">
        <p14:creationId xmlns:p14="http://schemas.microsoft.com/office/powerpoint/2010/main" val="38177491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Icon&#10;&#10;Description automatically generated">
            <a:extLst>
              <a:ext uri="{FF2B5EF4-FFF2-40B4-BE49-F238E27FC236}">
                <a16:creationId xmlns:a16="http://schemas.microsoft.com/office/drawing/2014/main" id="{741088E8-B37C-482B-8D46-66D63C90AD42}"/>
              </a:ext>
            </a:extLst>
          </p:cNvPr>
          <p:cNvPicPr>
            <a:picLocks noGrp="1" noChangeAspect="1"/>
          </p:cNvPicPr>
          <p:nvPr>
            <p:ph sz="quarter" idx="12"/>
          </p:nvPr>
        </p:nvPicPr>
        <p:blipFill>
          <a:blip r:embed="rId3" cstate="print">
            <a:extLst>
              <a:ext uri="{28A0092B-C50C-407E-A947-70E740481C1C}">
                <a14:useLocalDpi xmlns:a14="http://schemas.microsoft.com/office/drawing/2010/main" val="0"/>
              </a:ext>
            </a:extLst>
          </a:blip>
          <a:stretch>
            <a:fillRect/>
          </a:stretch>
        </p:blipFill>
        <p:spPr>
          <a:xfrm>
            <a:off x="1942489" y="1828800"/>
            <a:ext cx="2617421" cy="2430463"/>
          </a:xfrm>
        </p:spPr>
      </p:pic>
      <p:sp>
        <p:nvSpPr>
          <p:cNvPr id="3" name="Text Placeholder 2">
            <a:extLst>
              <a:ext uri="{FF2B5EF4-FFF2-40B4-BE49-F238E27FC236}">
                <a16:creationId xmlns:a16="http://schemas.microsoft.com/office/drawing/2014/main" id="{E0185312-CB03-4559-9665-62CE82DEB0D5}"/>
              </a:ext>
            </a:extLst>
          </p:cNvPr>
          <p:cNvSpPr>
            <a:spLocks noGrp="1"/>
          </p:cNvSpPr>
          <p:nvPr>
            <p:ph type="body" sz="quarter" idx="14"/>
          </p:nvPr>
        </p:nvSpPr>
        <p:spPr/>
        <p:txBody>
          <a:bodyPr/>
          <a:lstStyle/>
          <a:p>
            <a:r>
              <a:rPr lang="en-US" dirty="0"/>
              <a:t>Over the wire</a:t>
            </a:r>
            <a:endParaRPr lang="en-US"/>
          </a:p>
        </p:txBody>
      </p:sp>
      <p:sp>
        <p:nvSpPr>
          <p:cNvPr id="4" name="Text Placeholder 3">
            <a:extLst>
              <a:ext uri="{FF2B5EF4-FFF2-40B4-BE49-F238E27FC236}">
                <a16:creationId xmlns:a16="http://schemas.microsoft.com/office/drawing/2014/main" id="{DED33D39-762A-4A95-96F2-096F9FF60D18}"/>
              </a:ext>
            </a:extLst>
          </p:cNvPr>
          <p:cNvSpPr>
            <a:spLocks noGrp="1"/>
          </p:cNvSpPr>
          <p:nvPr>
            <p:ph type="body" sz="quarter" idx="15"/>
          </p:nvPr>
        </p:nvSpPr>
        <p:spPr/>
        <p:txBody>
          <a:bodyPr/>
          <a:lstStyle/>
          <a:p>
            <a:r>
              <a:rPr lang="en-US" dirty="0"/>
              <a:t>Ship physical media</a:t>
            </a:r>
            <a:endParaRPr lang="en-US"/>
          </a:p>
        </p:txBody>
      </p:sp>
      <p:pic>
        <p:nvPicPr>
          <p:cNvPr id="10" name="Content Placeholder 9" descr="Logo, icon&#10;&#10;Description automatically generated">
            <a:extLst>
              <a:ext uri="{FF2B5EF4-FFF2-40B4-BE49-F238E27FC236}">
                <a16:creationId xmlns:a16="http://schemas.microsoft.com/office/drawing/2014/main" id="{3FB40FE7-A390-4DBB-9A2B-DCA524226B9A}"/>
              </a:ext>
            </a:extLst>
          </p:cNvPr>
          <p:cNvPicPr>
            <a:picLocks noGrp="1" noChangeAspect="1"/>
          </p:cNvPicPr>
          <p:nvPr>
            <p:ph sz="quarter" idx="16"/>
          </p:nvPr>
        </p:nvPicPr>
        <p:blipFill>
          <a:blip r:embed="rId4">
            <a:extLst>
              <a:ext uri="{28A0092B-C50C-407E-A947-70E740481C1C}">
                <a14:useLocalDpi xmlns:a14="http://schemas.microsoft.com/office/drawing/2010/main" val="0"/>
              </a:ext>
            </a:extLst>
          </a:blip>
          <a:stretch>
            <a:fillRect/>
          </a:stretch>
        </p:blipFill>
        <p:spPr>
          <a:xfrm>
            <a:off x="6830129" y="1828800"/>
            <a:ext cx="4222929" cy="2430463"/>
          </a:xfrm>
        </p:spPr>
      </p:pic>
      <p:sp>
        <p:nvSpPr>
          <p:cNvPr id="5" name="Title 4">
            <a:extLst>
              <a:ext uri="{FF2B5EF4-FFF2-40B4-BE49-F238E27FC236}">
                <a16:creationId xmlns:a16="http://schemas.microsoft.com/office/drawing/2014/main" id="{0CF2CEF3-3810-4198-8A40-E5E82C1CF583}"/>
              </a:ext>
            </a:extLst>
          </p:cNvPr>
          <p:cNvSpPr>
            <a:spLocks noGrp="1"/>
          </p:cNvSpPr>
          <p:nvPr>
            <p:ph type="title"/>
          </p:nvPr>
        </p:nvSpPr>
        <p:spPr/>
        <p:txBody>
          <a:bodyPr/>
          <a:lstStyle/>
          <a:p>
            <a:r>
              <a:rPr lang="en-US"/>
              <a:t>Migrating Data into Azure </a:t>
            </a:r>
          </a:p>
        </p:txBody>
      </p:sp>
    </p:spTree>
    <p:extLst>
      <p:ext uri="{BB962C8B-B14F-4D97-AF65-F5344CB8AC3E}">
        <p14:creationId xmlns:p14="http://schemas.microsoft.com/office/powerpoint/2010/main" val="248938860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E00731-3761-4B30-BC74-D1B900DCFDB1}"/>
              </a:ext>
            </a:extLst>
          </p:cNvPr>
          <p:cNvSpPr>
            <a:spLocks noGrp="1"/>
          </p:cNvSpPr>
          <p:nvPr>
            <p:ph type="title"/>
          </p:nvPr>
        </p:nvSpPr>
        <p:spPr/>
        <p:txBody>
          <a:bodyPr/>
          <a:lstStyle/>
          <a:p>
            <a:r>
              <a:rPr lang="en-US"/>
              <a:t>Create Export Job in Azure Portal</a:t>
            </a:r>
          </a:p>
        </p:txBody>
      </p:sp>
      <p:pic>
        <p:nvPicPr>
          <p:cNvPr id="5" name="Picture Placeholder 4" descr="Graphical user interface, text, application&#10;&#10;Description automatically generated">
            <a:extLst>
              <a:ext uri="{FF2B5EF4-FFF2-40B4-BE49-F238E27FC236}">
                <a16:creationId xmlns:a16="http://schemas.microsoft.com/office/drawing/2014/main" id="{042AD17A-1A77-4A66-A919-1259BA0BAE37}"/>
              </a:ext>
            </a:extLst>
          </p:cNvPr>
          <p:cNvPicPr>
            <a:picLocks noGrp="1" noChangeAspect="1"/>
          </p:cNvPicPr>
          <p:nvPr>
            <p:ph type="pic" sz="quarter" idx="10"/>
          </p:nvPr>
        </p:nvPicPr>
        <p:blipFill rotWithShape="1">
          <a:blip r:embed="rId3">
            <a:extLst>
              <a:ext uri="{28A0092B-C50C-407E-A947-70E740481C1C}">
                <a14:useLocalDpi xmlns:a14="http://schemas.microsoft.com/office/drawing/2010/main" val="0"/>
              </a:ext>
            </a:extLst>
          </a:blip>
          <a:srcRect t="14738" b="14738"/>
          <a:stretch/>
        </p:blipFill>
        <p:spPr>
          <a:ln w="38100"/>
        </p:spPr>
      </p:pic>
    </p:spTree>
    <p:extLst>
      <p:ext uri="{BB962C8B-B14F-4D97-AF65-F5344CB8AC3E}">
        <p14:creationId xmlns:p14="http://schemas.microsoft.com/office/powerpoint/2010/main" val="336408160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E00731-3761-4B30-BC74-D1B900DCFDB1}"/>
              </a:ext>
            </a:extLst>
          </p:cNvPr>
          <p:cNvSpPr>
            <a:spLocks noGrp="1"/>
          </p:cNvSpPr>
          <p:nvPr>
            <p:ph type="title"/>
          </p:nvPr>
        </p:nvSpPr>
        <p:spPr/>
        <p:txBody>
          <a:bodyPr anchor="t">
            <a:normAutofit/>
          </a:bodyPr>
          <a:lstStyle/>
          <a:p>
            <a:r>
              <a:rPr lang="en-US" sz="2500"/>
              <a:t>Create Export Job in Azure Portal</a:t>
            </a:r>
          </a:p>
        </p:txBody>
      </p:sp>
      <p:pic>
        <p:nvPicPr>
          <p:cNvPr id="5" name="Picture Placeholder 4">
            <a:extLst>
              <a:ext uri="{FF2B5EF4-FFF2-40B4-BE49-F238E27FC236}">
                <a16:creationId xmlns:a16="http://schemas.microsoft.com/office/drawing/2014/main" id="{042AD17A-1A77-4A66-A919-1259BA0BAE37}"/>
              </a:ext>
            </a:extLst>
          </p:cNvPr>
          <p:cNvPicPr preferRelativeResize="0">
            <a:picLocks noGrp="1"/>
          </p:cNvPicPr>
          <p:nvPr>
            <p:ph type="pic" sz="quarter" idx="10"/>
          </p:nvPr>
        </p:nvPicPr>
        <p:blipFill>
          <a:blip r:embed="rId4">
            <a:extLst>
              <a:ext uri="{28A0092B-C50C-407E-A947-70E740481C1C}">
                <a14:useLocalDpi xmlns:a14="http://schemas.microsoft.com/office/drawing/2010/main" val="0"/>
              </a:ext>
            </a:extLst>
          </a:blip>
          <a:srcRect t="6294" b="6294"/>
          <a:stretch/>
        </p:blipFill>
        <p:spPr>
          <a:noFill/>
          <a:ln w="38100">
            <a:solidFill>
              <a:schemeClr val="accent2"/>
            </a:solidFill>
          </a:ln>
        </p:spPr>
      </p:pic>
    </p:spTree>
    <p:extLst>
      <p:ext uri="{BB962C8B-B14F-4D97-AF65-F5344CB8AC3E}">
        <p14:creationId xmlns:p14="http://schemas.microsoft.com/office/powerpoint/2010/main" val="1708119647"/>
      </p:ext>
    </p:extLst>
  </p:cSld>
  <p:clrMapOvr>
    <a:overrideClrMapping bg1="lt1" tx1="dk1" bg2="lt2" tx2="dk2" accent1="accent1" accent2="accent2" accent3="accent3" accent4="accent4" accent5="accent5" accent6="accent6" hlink="hlink" folHlink="folHlink"/>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E00731-3761-4B30-BC74-D1B900DCFDB1}"/>
              </a:ext>
            </a:extLst>
          </p:cNvPr>
          <p:cNvSpPr>
            <a:spLocks noGrp="1"/>
          </p:cNvSpPr>
          <p:nvPr>
            <p:ph type="title"/>
          </p:nvPr>
        </p:nvSpPr>
        <p:spPr/>
        <p:txBody>
          <a:bodyPr anchor="t">
            <a:normAutofit/>
          </a:bodyPr>
          <a:lstStyle/>
          <a:p>
            <a:r>
              <a:rPr lang="en-US" sz="2500"/>
              <a:t>Create Export Job in Azure Portal</a:t>
            </a:r>
          </a:p>
        </p:txBody>
      </p:sp>
      <p:pic>
        <p:nvPicPr>
          <p:cNvPr id="5" name="Picture Placeholder 4">
            <a:extLst>
              <a:ext uri="{FF2B5EF4-FFF2-40B4-BE49-F238E27FC236}">
                <a16:creationId xmlns:a16="http://schemas.microsoft.com/office/drawing/2014/main" id="{042AD17A-1A77-4A66-A919-1259BA0BAE37}"/>
              </a:ext>
            </a:extLst>
          </p:cNvPr>
          <p:cNvPicPr preferRelativeResize="0">
            <a:picLocks noGrp="1"/>
          </p:cNvPicPr>
          <p:nvPr>
            <p:ph type="pic" sz="quarter" idx="10"/>
          </p:nvPr>
        </p:nvPicPr>
        <p:blipFill>
          <a:blip r:embed="rId3">
            <a:extLst>
              <a:ext uri="{28A0092B-C50C-407E-A947-70E740481C1C}">
                <a14:useLocalDpi xmlns:a14="http://schemas.microsoft.com/office/drawing/2010/main" val="0"/>
              </a:ext>
            </a:extLst>
          </a:blip>
          <a:srcRect t="6294" b="6294"/>
          <a:stretch/>
        </p:blipFill>
        <p:spPr>
          <a:noFill/>
          <a:ln w="38100">
            <a:solidFill>
              <a:schemeClr val="accent2"/>
            </a:solidFill>
          </a:ln>
        </p:spPr>
      </p:pic>
    </p:spTree>
    <p:extLst>
      <p:ext uri="{BB962C8B-B14F-4D97-AF65-F5344CB8AC3E}">
        <p14:creationId xmlns:p14="http://schemas.microsoft.com/office/powerpoint/2010/main" val="74398826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E00731-3761-4B30-BC74-D1B900DCFDB1}"/>
              </a:ext>
            </a:extLst>
          </p:cNvPr>
          <p:cNvSpPr>
            <a:spLocks noGrp="1"/>
          </p:cNvSpPr>
          <p:nvPr>
            <p:ph type="title"/>
          </p:nvPr>
        </p:nvSpPr>
        <p:spPr/>
        <p:txBody>
          <a:bodyPr anchor="t">
            <a:normAutofit/>
          </a:bodyPr>
          <a:lstStyle/>
          <a:p>
            <a:r>
              <a:rPr lang="en-US" sz="2500"/>
              <a:t>Create Export Job in Azure Portal</a:t>
            </a:r>
          </a:p>
        </p:txBody>
      </p:sp>
      <p:pic>
        <p:nvPicPr>
          <p:cNvPr id="5" name="Picture Placeholder 4">
            <a:extLst>
              <a:ext uri="{FF2B5EF4-FFF2-40B4-BE49-F238E27FC236}">
                <a16:creationId xmlns:a16="http://schemas.microsoft.com/office/drawing/2014/main" id="{042AD17A-1A77-4A66-A919-1259BA0BAE37}"/>
              </a:ext>
            </a:extLst>
          </p:cNvPr>
          <p:cNvPicPr preferRelativeResize="0">
            <a:picLocks noGrp="1"/>
          </p:cNvPicPr>
          <p:nvPr>
            <p:ph type="pic" sz="quarter" idx="10"/>
          </p:nvPr>
        </p:nvPicPr>
        <p:blipFill>
          <a:blip r:embed="rId3">
            <a:extLst>
              <a:ext uri="{28A0092B-C50C-407E-A947-70E740481C1C}">
                <a14:useLocalDpi xmlns:a14="http://schemas.microsoft.com/office/drawing/2010/main" val="0"/>
              </a:ext>
            </a:extLst>
          </a:blip>
          <a:srcRect t="6294" b="6294"/>
          <a:stretch/>
        </p:blipFill>
        <p:spPr>
          <a:noFill/>
          <a:ln w="38100">
            <a:solidFill>
              <a:schemeClr val="accent2"/>
            </a:solidFill>
          </a:ln>
        </p:spPr>
      </p:pic>
    </p:spTree>
    <p:extLst>
      <p:ext uri="{BB962C8B-B14F-4D97-AF65-F5344CB8AC3E}">
        <p14:creationId xmlns:p14="http://schemas.microsoft.com/office/powerpoint/2010/main" val="224447507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E00731-3761-4B30-BC74-D1B900DCFDB1}"/>
              </a:ext>
            </a:extLst>
          </p:cNvPr>
          <p:cNvSpPr>
            <a:spLocks noGrp="1"/>
          </p:cNvSpPr>
          <p:nvPr>
            <p:ph type="title"/>
          </p:nvPr>
        </p:nvSpPr>
        <p:spPr/>
        <p:txBody>
          <a:bodyPr anchor="t">
            <a:normAutofit/>
          </a:bodyPr>
          <a:lstStyle/>
          <a:p>
            <a:r>
              <a:rPr lang="en-US" sz="2500"/>
              <a:t>Create Export Job in Azure Portal</a:t>
            </a:r>
          </a:p>
        </p:txBody>
      </p:sp>
      <p:pic>
        <p:nvPicPr>
          <p:cNvPr id="5" name="Picture Placeholder 4">
            <a:extLst>
              <a:ext uri="{FF2B5EF4-FFF2-40B4-BE49-F238E27FC236}">
                <a16:creationId xmlns:a16="http://schemas.microsoft.com/office/drawing/2014/main" id="{042AD17A-1A77-4A66-A919-1259BA0BAE37}"/>
              </a:ext>
            </a:extLst>
          </p:cNvPr>
          <p:cNvPicPr preferRelativeResize="0">
            <a:picLocks noGrp="1"/>
          </p:cNvPicPr>
          <p:nvPr>
            <p:ph type="pic" sz="quarter" idx="10"/>
          </p:nvPr>
        </p:nvPicPr>
        <p:blipFill>
          <a:blip r:embed="rId3">
            <a:extLst>
              <a:ext uri="{28A0092B-C50C-407E-A947-70E740481C1C}">
                <a14:useLocalDpi xmlns:a14="http://schemas.microsoft.com/office/drawing/2010/main" val="0"/>
              </a:ext>
            </a:extLst>
          </a:blip>
          <a:srcRect t="6294" b="6294"/>
          <a:stretch/>
        </p:blipFill>
        <p:spPr>
          <a:noFill/>
          <a:ln w="38100">
            <a:solidFill>
              <a:schemeClr val="accent2"/>
            </a:solidFill>
          </a:ln>
        </p:spPr>
      </p:pic>
    </p:spTree>
    <p:extLst>
      <p:ext uri="{BB962C8B-B14F-4D97-AF65-F5344CB8AC3E}">
        <p14:creationId xmlns:p14="http://schemas.microsoft.com/office/powerpoint/2010/main" val="17975365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E00731-3761-4B30-BC74-D1B900DCFDB1}"/>
              </a:ext>
            </a:extLst>
          </p:cNvPr>
          <p:cNvSpPr>
            <a:spLocks noGrp="1"/>
          </p:cNvSpPr>
          <p:nvPr>
            <p:ph type="title"/>
          </p:nvPr>
        </p:nvSpPr>
        <p:spPr/>
        <p:txBody>
          <a:bodyPr anchor="t">
            <a:normAutofit/>
          </a:bodyPr>
          <a:lstStyle/>
          <a:p>
            <a:r>
              <a:rPr lang="en-US" sz="2500"/>
              <a:t>Create Export Job in Azure Portal</a:t>
            </a:r>
          </a:p>
        </p:txBody>
      </p:sp>
      <p:pic>
        <p:nvPicPr>
          <p:cNvPr id="5" name="Picture Placeholder 4">
            <a:extLst>
              <a:ext uri="{FF2B5EF4-FFF2-40B4-BE49-F238E27FC236}">
                <a16:creationId xmlns:a16="http://schemas.microsoft.com/office/drawing/2014/main" id="{042AD17A-1A77-4A66-A919-1259BA0BAE37}"/>
              </a:ext>
            </a:extLst>
          </p:cNvPr>
          <p:cNvPicPr preferRelativeResize="0">
            <a:picLocks noGrp="1"/>
          </p:cNvPicPr>
          <p:nvPr>
            <p:ph type="pic" sz="quarter" idx="10"/>
          </p:nvPr>
        </p:nvPicPr>
        <p:blipFill>
          <a:blip r:embed="rId3">
            <a:extLst>
              <a:ext uri="{28A0092B-C50C-407E-A947-70E740481C1C}">
                <a14:useLocalDpi xmlns:a14="http://schemas.microsoft.com/office/drawing/2010/main" val="0"/>
              </a:ext>
            </a:extLst>
          </a:blip>
          <a:srcRect t="6294" b="6294"/>
          <a:stretch/>
        </p:blipFill>
        <p:spPr>
          <a:noFill/>
          <a:ln w="38100">
            <a:solidFill>
              <a:schemeClr val="accent2"/>
            </a:solidFill>
          </a:ln>
        </p:spPr>
      </p:pic>
    </p:spTree>
    <p:extLst>
      <p:ext uri="{BB962C8B-B14F-4D97-AF65-F5344CB8AC3E}">
        <p14:creationId xmlns:p14="http://schemas.microsoft.com/office/powerpoint/2010/main" val="242690950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E00731-3761-4B30-BC74-D1B900DCFDB1}"/>
              </a:ext>
            </a:extLst>
          </p:cNvPr>
          <p:cNvSpPr>
            <a:spLocks noGrp="1"/>
          </p:cNvSpPr>
          <p:nvPr>
            <p:ph type="title"/>
          </p:nvPr>
        </p:nvSpPr>
        <p:spPr/>
        <p:txBody>
          <a:bodyPr anchor="t">
            <a:normAutofit/>
          </a:bodyPr>
          <a:lstStyle/>
          <a:p>
            <a:r>
              <a:rPr lang="en-US" sz="2500"/>
              <a:t>Create Export Job in Azure Portal</a:t>
            </a:r>
          </a:p>
        </p:txBody>
      </p:sp>
      <p:pic>
        <p:nvPicPr>
          <p:cNvPr id="5" name="Picture Placeholder 4">
            <a:extLst>
              <a:ext uri="{FF2B5EF4-FFF2-40B4-BE49-F238E27FC236}">
                <a16:creationId xmlns:a16="http://schemas.microsoft.com/office/drawing/2014/main" id="{042AD17A-1A77-4A66-A919-1259BA0BAE37}"/>
              </a:ext>
            </a:extLst>
          </p:cNvPr>
          <p:cNvPicPr preferRelativeResize="0">
            <a:picLocks noGrp="1"/>
          </p:cNvPicPr>
          <p:nvPr>
            <p:ph type="pic" sz="quarter" idx="10"/>
          </p:nvPr>
        </p:nvPicPr>
        <p:blipFill>
          <a:blip r:embed="rId3">
            <a:extLst>
              <a:ext uri="{28A0092B-C50C-407E-A947-70E740481C1C}">
                <a14:useLocalDpi xmlns:a14="http://schemas.microsoft.com/office/drawing/2010/main" val="0"/>
              </a:ext>
            </a:extLst>
          </a:blip>
          <a:srcRect t="6294" b="6294"/>
          <a:stretch/>
        </p:blipFill>
        <p:spPr>
          <a:noFill/>
          <a:ln w="38100">
            <a:solidFill>
              <a:schemeClr val="accent2"/>
            </a:solidFill>
          </a:ln>
        </p:spPr>
      </p:pic>
    </p:spTree>
    <p:extLst>
      <p:ext uri="{BB962C8B-B14F-4D97-AF65-F5344CB8AC3E}">
        <p14:creationId xmlns:p14="http://schemas.microsoft.com/office/powerpoint/2010/main" val="296828836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E00731-3761-4B30-BC74-D1B900DCFDB1}"/>
              </a:ext>
            </a:extLst>
          </p:cNvPr>
          <p:cNvSpPr>
            <a:spLocks noGrp="1"/>
          </p:cNvSpPr>
          <p:nvPr>
            <p:ph type="title"/>
          </p:nvPr>
        </p:nvSpPr>
        <p:spPr/>
        <p:txBody>
          <a:bodyPr anchor="t">
            <a:normAutofit/>
          </a:bodyPr>
          <a:lstStyle/>
          <a:p>
            <a:r>
              <a:rPr lang="en-US" sz="2500"/>
              <a:t>Create Export Job in Azure Portal</a:t>
            </a:r>
          </a:p>
        </p:txBody>
      </p:sp>
      <p:pic>
        <p:nvPicPr>
          <p:cNvPr id="5" name="Picture Placeholder 4">
            <a:extLst>
              <a:ext uri="{FF2B5EF4-FFF2-40B4-BE49-F238E27FC236}">
                <a16:creationId xmlns:a16="http://schemas.microsoft.com/office/drawing/2014/main" id="{042AD17A-1A77-4A66-A919-1259BA0BAE37}"/>
              </a:ext>
            </a:extLst>
          </p:cNvPr>
          <p:cNvPicPr preferRelativeResize="0">
            <a:picLocks noGrp="1"/>
          </p:cNvPicPr>
          <p:nvPr>
            <p:ph type="pic" sz="quarter" idx="10"/>
          </p:nvPr>
        </p:nvPicPr>
        <p:blipFill>
          <a:blip r:embed="rId3">
            <a:extLst>
              <a:ext uri="{28A0092B-C50C-407E-A947-70E740481C1C}">
                <a14:useLocalDpi xmlns:a14="http://schemas.microsoft.com/office/drawing/2010/main" val="0"/>
              </a:ext>
            </a:extLst>
          </a:blip>
          <a:srcRect t="6294" b="6294"/>
          <a:stretch/>
        </p:blipFill>
        <p:spPr>
          <a:noFill/>
          <a:ln w="38100">
            <a:solidFill>
              <a:schemeClr val="accent2"/>
            </a:solidFill>
          </a:ln>
        </p:spPr>
      </p:pic>
    </p:spTree>
    <p:extLst>
      <p:ext uri="{BB962C8B-B14F-4D97-AF65-F5344CB8AC3E}">
        <p14:creationId xmlns:p14="http://schemas.microsoft.com/office/powerpoint/2010/main" val="281666019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E00731-3761-4B30-BC74-D1B900DCFDB1}"/>
              </a:ext>
            </a:extLst>
          </p:cNvPr>
          <p:cNvSpPr>
            <a:spLocks noGrp="1"/>
          </p:cNvSpPr>
          <p:nvPr>
            <p:ph type="title"/>
          </p:nvPr>
        </p:nvSpPr>
        <p:spPr/>
        <p:txBody>
          <a:bodyPr anchor="t">
            <a:normAutofit/>
          </a:bodyPr>
          <a:lstStyle/>
          <a:p>
            <a:r>
              <a:rPr lang="en-US" sz="2500"/>
              <a:t>Create Export Job in Azure Portal</a:t>
            </a:r>
          </a:p>
        </p:txBody>
      </p:sp>
      <p:pic>
        <p:nvPicPr>
          <p:cNvPr id="5" name="Picture Placeholder 4">
            <a:extLst>
              <a:ext uri="{FF2B5EF4-FFF2-40B4-BE49-F238E27FC236}">
                <a16:creationId xmlns:a16="http://schemas.microsoft.com/office/drawing/2014/main" id="{042AD17A-1A77-4A66-A919-1259BA0BAE37}"/>
              </a:ext>
            </a:extLst>
          </p:cNvPr>
          <p:cNvPicPr preferRelativeResize="0">
            <a:picLocks noGrp="1"/>
          </p:cNvPicPr>
          <p:nvPr>
            <p:ph type="pic" sz="quarter" idx="10"/>
          </p:nvPr>
        </p:nvPicPr>
        <p:blipFill>
          <a:blip r:embed="rId3">
            <a:extLst>
              <a:ext uri="{28A0092B-C50C-407E-A947-70E740481C1C}">
                <a14:useLocalDpi xmlns:a14="http://schemas.microsoft.com/office/drawing/2010/main" val="0"/>
              </a:ext>
            </a:extLst>
          </a:blip>
          <a:srcRect t="6294" b="6294"/>
          <a:stretch/>
        </p:blipFill>
        <p:spPr>
          <a:noFill/>
          <a:ln w="38100">
            <a:solidFill>
              <a:schemeClr val="accent2"/>
            </a:solidFill>
          </a:ln>
        </p:spPr>
      </p:pic>
    </p:spTree>
    <p:extLst>
      <p:ext uri="{BB962C8B-B14F-4D97-AF65-F5344CB8AC3E}">
        <p14:creationId xmlns:p14="http://schemas.microsoft.com/office/powerpoint/2010/main" val="56604836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13">
            <a:extLst>
              <a:ext uri="{FF2B5EF4-FFF2-40B4-BE49-F238E27FC236}">
                <a16:creationId xmlns:a16="http://schemas.microsoft.com/office/drawing/2014/main" id="{0EB124DA-9352-42CB-BDD6-61C95EDCC1CD}"/>
              </a:ext>
            </a:extLst>
          </p:cNvPr>
          <p:cNvSpPr>
            <a:spLocks noGrp="1"/>
          </p:cNvSpPr>
          <p:nvPr>
            <p:ph type="body" sz="quarter" idx="12"/>
          </p:nvPr>
        </p:nvSpPr>
        <p:spPr/>
        <p:txBody>
          <a:bodyPr/>
          <a:lstStyle/>
          <a:p>
            <a:r>
              <a:rPr lang="en-US" dirty="0">
                <a:solidFill>
                  <a:schemeClr val="tx1"/>
                </a:solidFill>
                <a:latin typeface="+mj-lt"/>
              </a:rPr>
              <a:t>Retrieving BitLocker Key from Azure Portal</a:t>
            </a:r>
          </a:p>
        </p:txBody>
      </p:sp>
      <p:pic>
        <p:nvPicPr>
          <p:cNvPr id="12" name="Content Placeholder 11">
            <a:extLst>
              <a:ext uri="{FF2B5EF4-FFF2-40B4-BE49-F238E27FC236}">
                <a16:creationId xmlns:a16="http://schemas.microsoft.com/office/drawing/2014/main" id="{09DEA768-72F8-4BE9-9669-F9ADDF5532D3}"/>
              </a:ext>
            </a:extLst>
          </p:cNvPr>
          <p:cNvPicPr>
            <a:picLocks noGrp="1" noChangeAspect="1"/>
          </p:cNvPicPr>
          <p:nvPr>
            <p:ph sz="quarter" idx="14"/>
          </p:nvPr>
        </p:nvPicPr>
        <p:blipFill>
          <a:blip r:embed="rId3">
            <a:extLst>
              <a:ext uri="{28A0092B-C50C-407E-A947-70E740481C1C}">
                <a14:useLocalDpi xmlns:a14="http://schemas.microsoft.com/office/drawing/2010/main" val="0"/>
              </a:ext>
            </a:extLst>
          </a:blip>
          <a:srcRect/>
          <a:stretch/>
        </p:blipFill>
        <p:spPr>
          <a:xfrm>
            <a:off x="5117358" y="721160"/>
            <a:ext cx="6164618" cy="5401512"/>
          </a:xfrm>
          <a:ln w="38100">
            <a:solidFill>
              <a:schemeClr val="accent2"/>
            </a:solidFill>
          </a:ln>
        </p:spPr>
      </p:pic>
    </p:spTree>
    <p:extLst>
      <p:ext uri="{BB962C8B-B14F-4D97-AF65-F5344CB8AC3E}">
        <p14:creationId xmlns:p14="http://schemas.microsoft.com/office/powerpoint/2010/main" val="37420888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descr="Icon&#10;&#10;Description automatically generated">
            <a:extLst>
              <a:ext uri="{FF2B5EF4-FFF2-40B4-BE49-F238E27FC236}">
                <a16:creationId xmlns:a16="http://schemas.microsoft.com/office/drawing/2014/main" id="{B0C08F03-27BB-45A3-8120-FEA1C1B15643}"/>
              </a:ext>
            </a:extLst>
          </p:cNvPr>
          <p:cNvPicPr>
            <a:picLocks noGrp="1" noChangeAspect="1"/>
          </p:cNvPicPr>
          <p:nvPr>
            <p:ph sz="quarter" idx="12"/>
          </p:nvPr>
        </p:nvPicPr>
        <p:blipFill>
          <a:blip r:embed="rId3" cstate="print">
            <a:extLst>
              <a:ext uri="{28A0092B-C50C-407E-A947-70E740481C1C}">
                <a14:useLocalDpi xmlns:a14="http://schemas.microsoft.com/office/drawing/2010/main" val="0"/>
              </a:ext>
            </a:extLst>
          </a:blip>
          <a:stretch>
            <a:fillRect/>
          </a:stretch>
        </p:blipFill>
        <p:spPr>
          <a:xfrm>
            <a:off x="1081088" y="1865937"/>
            <a:ext cx="2551112" cy="2368889"/>
          </a:xfrm>
        </p:spPr>
      </p:pic>
      <p:pic>
        <p:nvPicPr>
          <p:cNvPr id="12" name="Content Placeholder 11">
            <a:extLst>
              <a:ext uri="{FF2B5EF4-FFF2-40B4-BE49-F238E27FC236}">
                <a16:creationId xmlns:a16="http://schemas.microsoft.com/office/drawing/2014/main" id="{03104978-BE41-466A-90A4-014D912081AF}"/>
              </a:ext>
            </a:extLst>
          </p:cNvPr>
          <p:cNvPicPr>
            <a:picLocks noGrp="1" noChangeAspect="1"/>
          </p:cNvPicPr>
          <p:nvPr>
            <p:ph sz="quarter" idx="13"/>
          </p:nvPr>
        </p:nvPicPr>
        <p:blipFill>
          <a:blip r:embed="rId4" cstate="print">
            <a:extLst>
              <a:ext uri="{28A0092B-C50C-407E-A947-70E740481C1C}">
                <a14:useLocalDpi xmlns:a14="http://schemas.microsoft.com/office/drawing/2010/main" val="0"/>
              </a:ext>
            </a:extLst>
          </a:blip>
          <a:srcRect/>
          <a:stretch/>
        </p:blipFill>
        <p:spPr>
          <a:xfrm>
            <a:off x="4818063" y="2065689"/>
            <a:ext cx="2555875" cy="1967797"/>
          </a:xfrm>
        </p:spPr>
      </p:pic>
      <p:pic>
        <p:nvPicPr>
          <p:cNvPr id="14" name="Content Placeholder 13">
            <a:extLst>
              <a:ext uri="{FF2B5EF4-FFF2-40B4-BE49-F238E27FC236}">
                <a16:creationId xmlns:a16="http://schemas.microsoft.com/office/drawing/2014/main" id="{3EDA0E04-B1A9-4EA3-A969-FE1921EC9B9B}"/>
              </a:ext>
            </a:extLst>
          </p:cNvPr>
          <p:cNvPicPr>
            <a:picLocks noGrp="1" noChangeAspect="1"/>
          </p:cNvPicPr>
          <p:nvPr>
            <p:ph sz="quarter" idx="14"/>
          </p:nvPr>
        </p:nvPicPr>
        <p:blipFill>
          <a:blip r:embed="rId5" cstate="print">
            <a:extLst>
              <a:ext uri="{28A0092B-C50C-407E-A947-70E740481C1C}">
                <a14:useLocalDpi xmlns:a14="http://schemas.microsoft.com/office/drawing/2010/main" val="0"/>
              </a:ext>
            </a:extLst>
          </a:blip>
          <a:srcRect/>
          <a:stretch/>
        </p:blipFill>
        <p:spPr>
          <a:xfrm>
            <a:off x="8812258" y="2078522"/>
            <a:ext cx="2036671" cy="1942131"/>
          </a:xfrm>
        </p:spPr>
      </p:pic>
      <p:sp>
        <p:nvSpPr>
          <p:cNvPr id="7" name="Text Placeholder 6">
            <a:extLst>
              <a:ext uri="{FF2B5EF4-FFF2-40B4-BE49-F238E27FC236}">
                <a16:creationId xmlns:a16="http://schemas.microsoft.com/office/drawing/2014/main" id="{56D7B059-A2EA-458D-90C1-C1A13EEC2806}"/>
              </a:ext>
            </a:extLst>
          </p:cNvPr>
          <p:cNvSpPr>
            <a:spLocks noGrp="1"/>
          </p:cNvSpPr>
          <p:nvPr>
            <p:ph type="body" sz="quarter" idx="15"/>
          </p:nvPr>
        </p:nvSpPr>
        <p:spPr/>
        <p:txBody>
          <a:bodyPr/>
          <a:lstStyle/>
          <a:p>
            <a:r>
              <a:rPr lang="en-US" dirty="0"/>
              <a:t>Azure Import/Export Service</a:t>
            </a:r>
          </a:p>
        </p:txBody>
      </p:sp>
      <p:sp>
        <p:nvSpPr>
          <p:cNvPr id="3" name="Title 2">
            <a:extLst>
              <a:ext uri="{FF2B5EF4-FFF2-40B4-BE49-F238E27FC236}">
                <a16:creationId xmlns:a16="http://schemas.microsoft.com/office/drawing/2014/main" id="{D10726B7-1157-4006-9FD0-4D5729C491CE}"/>
              </a:ext>
            </a:extLst>
          </p:cNvPr>
          <p:cNvSpPr>
            <a:spLocks noGrp="1"/>
          </p:cNvSpPr>
          <p:nvPr>
            <p:ph type="title"/>
          </p:nvPr>
        </p:nvSpPr>
        <p:spPr/>
        <p:txBody>
          <a:bodyPr/>
          <a:lstStyle/>
          <a:p>
            <a:r>
              <a:rPr lang="en-US"/>
              <a:t>Data Management Tools</a:t>
            </a:r>
          </a:p>
        </p:txBody>
      </p:sp>
      <p:sp>
        <p:nvSpPr>
          <p:cNvPr id="8" name="Text Placeholder 7">
            <a:extLst>
              <a:ext uri="{FF2B5EF4-FFF2-40B4-BE49-F238E27FC236}">
                <a16:creationId xmlns:a16="http://schemas.microsoft.com/office/drawing/2014/main" id="{8CBD66D6-DDC6-44DC-8F14-B8BADB3D1248}"/>
              </a:ext>
            </a:extLst>
          </p:cNvPr>
          <p:cNvSpPr>
            <a:spLocks noGrp="1"/>
          </p:cNvSpPr>
          <p:nvPr>
            <p:ph type="body" sz="quarter" idx="18"/>
          </p:nvPr>
        </p:nvSpPr>
        <p:spPr/>
        <p:txBody>
          <a:bodyPr/>
          <a:lstStyle/>
          <a:p>
            <a:r>
              <a:rPr lang="en-US" dirty="0" err="1"/>
              <a:t>AzCopy</a:t>
            </a:r>
            <a:endParaRPr lang="en-US" dirty="0"/>
          </a:p>
          <a:p>
            <a:endParaRPr lang="en-US"/>
          </a:p>
        </p:txBody>
      </p:sp>
      <p:sp>
        <p:nvSpPr>
          <p:cNvPr id="9" name="Text Placeholder 8">
            <a:extLst>
              <a:ext uri="{FF2B5EF4-FFF2-40B4-BE49-F238E27FC236}">
                <a16:creationId xmlns:a16="http://schemas.microsoft.com/office/drawing/2014/main" id="{825ADD5D-083B-4FCE-80E2-7DB09D80073B}"/>
              </a:ext>
            </a:extLst>
          </p:cNvPr>
          <p:cNvSpPr>
            <a:spLocks noGrp="1"/>
          </p:cNvSpPr>
          <p:nvPr>
            <p:ph type="body" sz="quarter" idx="19"/>
          </p:nvPr>
        </p:nvSpPr>
        <p:spPr/>
        <p:txBody>
          <a:bodyPr/>
          <a:lstStyle/>
          <a:p>
            <a:r>
              <a:rPr lang="en-US" dirty="0"/>
              <a:t>Azure Storage Explorer</a:t>
            </a:r>
            <a:endParaRPr lang="en-US"/>
          </a:p>
        </p:txBody>
      </p:sp>
    </p:spTree>
    <p:extLst>
      <p:ext uri="{BB962C8B-B14F-4D97-AF65-F5344CB8AC3E}">
        <p14:creationId xmlns:p14="http://schemas.microsoft.com/office/powerpoint/2010/main" val="1579824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10"/>
                                        </p:tgtEl>
                                      </p:cBhvr>
                                    </p:animEffect>
                                    <p:animScale>
                                      <p:cBhvr>
                                        <p:cTn id="7" dur="250" autoRev="1" fill="hold"/>
                                        <p:tgtEl>
                                          <p:spTgt spid="10"/>
                                        </p:tgtEl>
                                      </p:cBhvr>
                                      <p:by x="105000" y="105000"/>
                                    </p:animScale>
                                  </p:childTnLst>
                                </p:cTn>
                              </p:par>
                              <p:par>
                                <p:cTn id="8" presetID="26" presetClass="emph" presetSubtype="0" fill="hold" grpId="0" nodeType="withEffect">
                                  <p:stCondLst>
                                    <p:cond delay="0"/>
                                  </p:stCondLst>
                                  <p:childTnLst>
                                    <p:animEffect transition="out" filter="fade">
                                      <p:cBhvr>
                                        <p:cTn id="9" dur="500" tmFilter="0, 0; .2, .5; .8, .5; 1, 0"/>
                                        <p:tgtEl>
                                          <p:spTgt spid="7">
                                            <p:txEl>
                                              <p:pRg st="0" end="0"/>
                                            </p:txEl>
                                          </p:spTgt>
                                        </p:tgtEl>
                                      </p:cBhvr>
                                    </p:animEffect>
                                    <p:animScale>
                                      <p:cBhvr>
                                        <p:cTn id="10" dur="250" autoRev="1" fill="hold"/>
                                        <p:tgtEl>
                                          <p:spTgt spid="7">
                                            <p:txEl>
                                              <p:pRg st="0" end="0"/>
                                            </p:txEl>
                                          </p:spTgt>
                                        </p:tgtEl>
                                      </p:cBhvr>
                                      <p:by x="105000" y="105000"/>
                                    </p:animScale>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8" grpId="0" build="p"/>
      <p:bldP spid="9"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3"/>
          <p:cNvSpPr>
            <a:spLocks noGrp="1"/>
          </p:cNvSpPr>
          <p:nvPr>
            <p:ph type="body" sz="quarter" idx="12"/>
          </p:nvPr>
        </p:nvSpPr>
        <p:spPr/>
        <p:txBody>
          <a:bodyPr/>
          <a:lstStyle/>
          <a:p>
            <a:r>
              <a:rPr lang="en-US"/>
              <a:t>@</a:t>
            </a:r>
            <a:r>
              <a:rPr lang="en-US" err="1"/>
              <a:t>michaelbender</a:t>
            </a:r>
            <a:endParaRPr lang="en-US"/>
          </a:p>
        </p:txBody>
      </p:sp>
      <p:sp>
        <p:nvSpPr>
          <p:cNvPr id="31" name="Text Placeholder 30"/>
          <p:cNvSpPr>
            <a:spLocks noGrp="1"/>
          </p:cNvSpPr>
          <p:nvPr>
            <p:ph type="body" sz="quarter" idx="14"/>
          </p:nvPr>
        </p:nvSpPr>
        <p:spPr/>
        <p:txBody>
          <a:bodyPr/>
          <a:lstStyle/>
          <a:p>
            <a:r>
              <a:rPr lang="en-US"/>
              <a:t>Author evangelist - </a:t>
            </a:r>
            <a:r>
              <a:rPr lang="en-US" err="1"/>
              <a:t>pluralsight</a:t>
            </a:r>
            <a:endParaRPr lang="en-US"/>
          </a:p>
        </p:txBody>
      </p:sp>
      <p:sp>
        <p:nvSpPr>
          <p:cNvPr id="12" name="Text Placeholder 2"/>
          <p:cNvSpPr>
            <a:spLocks noGrp="1"/>
          </p:cNvSpPr>
          <p:nvPr>
            <p:ph type="body" sz="quarter" idx="10"/>
          </p:nvPr>
        </p:nvSpPr>
        <p:spPr/>
        <p:txBody>
          <a:bodyPr/>
          <a:lstStyle/>
          <a:p>
            <a:r>
              <a:rPr lang="en-US"/>
              <a:t>Michael Bender</a:t>
            </a:r>
          </a:p>
        </p:txBody>
      </p:sp>
      <p:pic>
        <p:nvPicPr>
          <p:cNvPr id="10" name="Picture Placeholder 9"/>
          <p:cNvPicPr>
            <a:picLocks noGrp="1" noChangeAspect="1"/>
          </p:cNvPicPr>
          <p:nvPr>
            <p:ph type="pic" sz="quarter" idx="15"/>
          </p:nvPr>
        </p:nvPicPr>
        <p:blipFill>
          <a:blip r:embed="rId3" cstate="print">
            <a:extLst>
              <a:ext uri="{28A0092B-C50C-407E-A947-70E740481C1C}">
                <a14:useLocalDpi xmlns:a14="http://schemas.microsoft.com/office/drawing/2010/main" val="0"/>
              </a:ext>
            </a:extLst>
          </a:blip>
          <a:srcRect l="1075" r="1075"/>
          <a:stretch/>
        </p:blipFill>
        <p:spPr/>
      </p:pic>
      <p:sp>
        <p:nvSpPr>
          <p:cNvPr id="3" name="Text Placeholder 2">
            <a:extLst>
              <a:ext uri="{FF2B5EF4-FFF2-40B4-BE49-F238E27FC236}">
                <a16:creationId xmlns:a16="http://schemas.microsoft.com/office/drawing/2014/main" id="{2123336C-06A6-4911-A301-43E3F0D35B9B}"/>
              </a:ext>
            </a:extLst>
          </p:cNvPr>
          <p:cNvSpPr>
            <a:spLocks noGrp="1"/>
          </p:cNvSpPr>
          <p:nvPr>
            <p:ph type="body" sz="quarter" idx="13"/>
          </p:nvPr>
        </p:nvSpPr>
        <p:spPr/>
        <p:txBody>
          <a:bodyPr vert="horz" lIns="0" tIns="0" rIns="0" bIns="0" rtlCol="0" anchor="t">
            <a:noAutofit/>
          </a:bodyPr>
          <a:lstStyle/>
          <a:p>
            <a:endParaRPr lang="en-US">
              <a:latin typeface="Gotham Book"/>
            </a:endParaRPr>
          </a:p>
        </p:txBody>
      </p:sp>
      <p:sp>
        <p:nvSpPr>
          <p:cNvPr id="2" name="Title 1"/>
          <p:cNvSpPr>
            <a:spLocks noGrp="1"/>
          </p:cNvSpPr>
          <p:nvPr>
            <p:ph type="title"/>
          </p:nvPr>
        </p:nvSpPr>
        <p:spPr/>
        <p:txBody>
          <a:bodyPr/>
          <a:lstStyle/>
          <a:p>
            <a:r>
              <a:rPr lang="en-US" dirty="0"/>
              <a:t>Managing Data with Azure Storage Explorer and </a:t>
            </a:r>
            <a:r>
              <a:rPr lang="en-US" dirty="0" err="1"/>
              <a:t>AZcopy</a:t>
            </a:r>
            <a:endParaRPr lang="en-US" dirty="0"/>
          </a:p>
        </p:txBody>
      </p:sp>
    </p:spTree>
    <p:extLst>
      <p:ext uri="{BB962C8B-B14F-4D97-AF65-F5344CB8AC3E}">
        <p14:creationId xmlns:p14="http://schemas.microsoft.com/office/powerpoint/2010/main" val="250263986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76CF926-4DCC-4520-85F2-2FB7EDFCC99A}"/>
              </a:ext>
            </a:extLst>
          </p:cNvPr>
          <p:cNvSpPr>
            <a:spLocks noGrp="1"/>
          </p:cNvSpPr>
          <p:nvPr>
            <p:ph type="title"/>
          </p:nvPr>
        </p:nvSpPr>
        <p:spPr>
          <a:xfrm>
            <a:off x="706518" y="505084"/>
            <a:ext cx="10778971" cy="437131"/>
          </a:xfrm>
        </p:spPr>
        <p:txBody>
          <a:bodyPr anchor="t">
            <a:normAutofit/>
          </a:bodyPr>
          <a:lstStyle/>
          <a:p>
            <a:r>
              <a:rPr lang="en-US" sz="2500"/>
              <a:t>AZCopy Command  </a:t>
            </a:r>
          </a:p>
        </p:txBody>
      </p:sp>
      <p:pic>
        <p:nvPicPr>
          <p:cNvPr id="6" name="Picture 5">
            <a:extLst>
              <a:ext uri="{FF2B5EF4-FFF2-40B4-BE49-F238E27FC236}">
                <a16:creationId xmlns:a16="http://schemas.microsoft.com/office/drawing/2014/main" id="{3372073D-AF58-4C6F-B697-61847857EDBB}"/>
              </a:ext>
            </a:extLst>
          </p:cNvPr>
          <p:cNvPicPr>
            <a:picLocks noChangeAspect="1"/>
          </p:cNvPicPr>
          <p:nvPr/>
        </p:nvPicPr>
        <p:blipFill>
          <a:blip r:embed="rId3"/>
          <a:stretch>
            <a:fillRect/>
          </a:stretch>
        </p:blipFill>
        <p:spPr>
          <a:xfrm>
            <a:off x="2051473" y="1335088"/>
            <a:ext cx="8147792" cy="4705350"/>
          </a:xfrm>
          <a:prstGeom prst="rect">
            <a:avLst/>
          </a:prstGeom>
          <a:noFill/>
          <a:ln w="38100">
            <a:solidFill>
              <a:schemeClr val="accent2"/>
            </a:solidFill>
          </a:ln>
        </p:spPr>
      </p:pic>
    </p:spTree>
    <p:extLst>
      <p:ext uri="{BB962C8B-B14F-4D97-AF65-F5344CB8AC3E}">
        <p14:creationId xmlns:p14="http://schemas.microsoft.com/office/powerpoint/2010/main" val="223579640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76CF926-4DCC-4520-85F2-2FB7EDFCC99A}"/>
              </a:ext>
            </a:extLst>
          </p:cNvPr>
          <p:cNvSpPr>
            <a:spLocks noGrp="1"/>
          </p:cNvSpPr>
          <p:nvPr>
            <p:ph type="title"/>
          </p:nvPr>
        </p:nvSpPr>
        <p:spPr>
          <a:xfrm>
            <a:off x="706518" y="505084"/>
            <a:ext cx="10778971" cy="437131"/>
          </a:xfrm>
        </p:spPr>
        <p:txBody>
          <a:bodyPr anchor="t">
            <a:normAutofit/>
          </a:bodyPr>
          <a:lstStyle/>
          <a:p>
            <a:r>
              <a:rPr lang="en-US" sz="2500"/>
              <a:t>AZCopy Command  </a:t>
            </a:r>
          </a:p>
        </p:txBody>
      </p:sp>
      <p:pic>
        <p:nvPicPr>
          <p:cNvPr id="6" name="Picture 5">
            <a:extLst>
              <a:ext uri="{FF2B5EF4-FFF2-40B4-BE49-F238E27FC236}">
                <a16:creationId xmlns:a16="http://schemas.microsoft.com/office/drawing/2014/main" id="{3372073D-AF58-4C6F-B697-61847857EDB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051473" y="1342724"/>
            <a:ext cx="8147792" cy="4690077"/>
          </a:xfrm>
          <a:prstGeom prst="rect">
            <a:avLst/>
          </a:prstGeom>
          <a:noFill/>
          <a:ln w="38100">
            <a:solidFill>
              <a:schemeClr val="accent2"/>
            </a:solidFill>
          </a:ln>
        </p:spPr>
      </p:pic>
    </p:spTree>
    <p:extLst>
      <p:ext uri="{BB962C8B-B14F-4D97-AF65-F5344CB8AC3E}">
        <p14:creationId xmlns:p14="http://schemas.microsoft.com/office/powerpoint/2010/main" val="275350681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F026CD93-FF83-40DA-97E0-06CC0031C9E0}"/>
              </a:ext>
            </a:extLst>
          </p:cNvPr>
          <p:cNvSpPr>
            <a:spLocks noGrp="1"/>
          </p:cNvSpPr>
          <p:nvPr>
            <p:ph type="body" sz="quarter" idx="10"/>
          </p:nvPr>
        </p:nvSpPr>
        <p:spPr/>
        <p:txBody>
          <a:bodyPr/>
          <a:lstStyle/>
          <a:p>
            <a:r>
              <a:rPr lang="en-US" sz="4400" dirty="0" err="1">
                <a:latin typeface="Consolas" panose="020B0609020204030204" pitchFamily="49" charset="0"/>
              </a:rPr>
              <a:t>azcopy</a:t>
            </a:r>
            <a:r>
              <a:rPr lang="en-US" sz="4400" dirty="0">
                <a:latin typeface="Consolas" panose="020B0609020204030204" pitchFamily="49" charset="0"/>
              </a:rPr>
              <a:t> [command] [arguments] </a:t>
            </a:r>
          </a:p>
          <a:p>
            <a:r>
              <a:rPr lang="en-US" sz="4400" dirty="0">
                <a:latin typeface="Consolas" panose="020B0609020204030204" pitchFamily="49" charset="0"/>
              </a:rPr>
              <a:t>--[flag-name]=[flag-value]</a:t>
            </a:r>
          </a:p>
          <a:p>
            <a:endParaRPr lang="en-US" dirty="0"/>
          </a:p>
        </p:txBody>
      </p:sp>
      <p:sp>
        <p:nvSpPr>
          <p:cNvPr id="2" name="Title 1">
            <a:extLst>
              <a:ext uri="{FF2B5EF4-FFF2-40B4-BE49-F238E27FC236}">
                <a16:creationId xmlns:a16="http://schemas.microsoft.com/office/drawing/2014/main" id="{E8D6BDC2-02A8-4FE1-87E3-6B77E5CF86EB}"/>
              </a:ext>
            </a:extLst>
          </p:cNvPr>
          <p:cNvSpPr>
            <a:spLocks noGrp="1"/>
          </p:cNvSpPr>
          <p:nvPr>
            <p:ph type="title"/>
          </p:nvPr>
        </p:nvSpPr>
        <p:spPr/>
        <p:txBody>
          <a:bodyPr/>
          <a:lstStyle/>
          <a:p>
            <a:r>
              <a:rPr lang="en-US" dirty="0" err="1"/>
              <a:t>AzCopy</a:t>
            </a:r>
            <a:r>
              <a:rPr lang="en-US" dirty="0"/>
              <a:t> Syntax</a:t>
            </a:r>
          </a:p>
        </p:txBody>
      </p:sp>
      <p:sp>
        <p:nvSpPr>
          <p:cNvPr id="3" name="Content Placeholder 2">
            <a:extLst>
              <a:ext uri="{FF2B5EF4-FFF2-40B4-BE49-F238E27FC236}">
                <a16:creationId xmlns:a16="http://schemas.microsoft.com/office/drawing/2014/main" id="{CCD68C41-51AE-455C-9B60-B4DCFE8DD777}"/>
              </a:ext>
            </a:extLst>
          </p:cNvPr>
          <p:cNvSpPr>
            <a:spLocks noGrp="1"/>
          </p:cNvSpPr>
          <p:nvPr>
            <p:ph sz="quarter" idx="12"/>
          </p:nvPr>
        </p:nvSpPr>
        <p:spPr/>
        <p:txBody>
          <a:bodyPr anchor="ctr"/>
          <a:lstStyle/>
          <a:p>
            <a:pPr algn="ctr"/>
            <a:endParaRPr lang="en-US" sz="4400" dirty="0"/>
          </a:p>
        </p:txBody>
      </p:sp>
    </p:spTree>
    <p:extLst>
      <p:ext uri="{BB962C8B-B14F-4D97-AF65-F5344CB8AC3E}">
        <p14:creationId xmlns:p14="http://schemas.microsoft.com/office/powerpoint/2010/main" val="156859229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E7A70AE-80C3-4B80-940F-E60079C9BC41}"/>
              </a:ext>
            </a:extLst>
          </p:cNvPr>
          <p:cNvSpPr>
            <a:spLocks noGrp="1"/>
          </p:cNvSpPr>
          <p:nvPr>
            <p:ph type="body" sz="quarter" idx="10"/>
          </p:nvPr>
        </p:nvSpPr>
        <p:spPr/>
        <p:txBody>
          <a:bodyPr/>
          <a:lstStyle/>
          <a:p>
            <a:r>
              <a:rPr lang="en-US" sz="2800" dirty="0" err="1">
                <a:solidFill>
                  <a:srgbClr val="171717"/>
                </a:solidFill>
                <a:latin typeface="Consolas" panose="020B0609020204030204" pitchFamily="49" charset="0"/>
              </a:rPr>
              <a:t>azcopy</a:t>
            </a:r>
            <a:r>
              <a:rPr lang="en-US" sz="2800" dirty="0">
                <a:solidFill>
                  <a:srgbClr val="171717"/>
                </a:solidFill>
                <a:latin typeface="Consolas" panose="020B0609020204030204" pitchFamily="49" charset="0"/>
              </a:rPr>
              <a:t> copy 'H:\data' 'https://sablobstore001.blob.core.windows.net/</a:t>
            </a:r>
            <a:r>
              <a:rPr lang="en-US" sz="2800" dirty="0" err="1">
                <a:solidFill>
                  <a:srgbClr val="171717"/>
                </a:solidFill>
                <a:latin typeface="Consolas" panose="020B0609020204030204" pitchFamily="49" charset="0"/>
              </a:rPr>
              <a:t>blobdata</a:t>
            </a:r>
            <a:r>
              <a:rPr lang="en-US" sz="2800" dirty="0">
                <a:solidFill>
                  <a:srgbClr val="171717"/>
                </a:solidFill>
                <a:latin typeface="Consolas" panose="020B0609020204030204" pitchFamily="49" charset="0"/>
              </a:rPr>
              <a:t>' --recursive</a:t>
            </a:r>
            <a:endParaRPr lang="en-US" sz="2800" dirty="0">
              <a:latin typeface="Consolas" panose="020B0609020204030204" pitchFamily="49" charset="0"/>
            </a:endParaRPr>
          </a:p>
          <a:p>
            <a:endParaRPr lang="en-US" dirty="0"/>
          </a:p>
        </p:txBody>
      </p:sp>
      <p:sp>
        <p:nvSpPr>
          <p:cNvPr id="2" name="Title 1">
            <a:extLst>
              <a:ext uri="{FF2B5EF4-FFF2-40B4-BE49-F238E27FC236}">
                <a16:creationId xmlns:a16="http://schemas.microsoft.com/office/drawing/2014/main" id="{E8D6BDC2-02A8-4FE1-87E3-6B77E5CF86EB}"/>
              </a:ext>
            </a:extLst>
          </p:cNvPr>
          <p:cNvSpPr>
            <a:spLocks noGrp="1"/>
          </p:cNvSpPr>
          <p:nvPr>
            <p:ph type="title"/>
          </p:nvPr>
        </p:nvSpPr>
        <p:spPr/>
        <p:txBody>
          <a:bodyPr/>
          <a:lstStyle/>
          <a:p>
            <a:r>
              <a:rPr lang="en-US" dirty="0" err="1"/>
              <a:t>AzCopy</a:t>
            </a:r>
            <a:r>
              <a:rPr lang="en-US" dirty="0"/>
              <a:t> Syntax</a:t>
            </a:r>
          </a:p>
        </p:txBody>
      </p:sp>
      <p:sp>
        <p:nvSpPr>
          <p:cNvPr id="3" name="Content Placeholder 2">
            <a:extLst>
              <a:ext uri="{FF2B5EF4-FFF2-40B4-BE49-F238E27FC236}">
                <a16:creationId xmlns:a16="http://schemas.microsoft.com/office/drawing/2014/main" id="{CCD68C41-51AE-455C-9B60-B4DCFE8DD777}"/>
              </a:ext>
            </a:extLst>
          </p:cNvPr>
          <p:cNvSpPr>
            <a:spLocks noGrp="1"/>
          </p:cNvSpPr>
          <p:nvPr>
            <p:ph sz="quarter" idx="12"/>
          </p:nvPr>
        </p:nvSpPr>
        <p:spPr/>
        <p:txBody>
          <a:bodyPr anchor="ctr"/>
          <a:lstStyle/>
          <a:p>
            <a:pPr algn="ctr"/>
            <a:endParaRPr lang="en-US" sz="4400" dirty="0"/>
          </a:p>
        </p:txBody>
      </p:sp>
    </p:spTree>
    <p:extLst>
      <p:ext uri="{BB962C8B-B14F-4D97-AF65-F5344CB8AC3E}">
        <p14:creationId xmlns:p14="http://schemas.microsoft.com/office/powerpoint/2010/main" val="2414237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68DE050-B8AA-48DC-A6A0-E115186B7F01}"/>
              </a:ext>
            </a:extLst>
          </p:cNvPr>
          <p:cNvSpPr>
            <a:spLocks noGrp="1"/>
          </p:cNvSpPr>
          <p:nvPr>
            <p:ph type="title"/>
          </p:nvPr>
        </p:nvSpPr>
        <p:spPr/>
        <p:txBody>
          <a:bodyPr/>
          <a:lstStyle/>
          <a:p>
            <a:r>
              <a:rPr lang="en-US" dirty="0"/>
              <a:t>Supported Authentication Credentials for </a:t>
            </a:r>
            <a:r>
              <a:rPr lang="en-US" dirty="0" err="1"/>
              <a:t>AzCopy</a:t>
            </a:r>
            <a:endParaRPr lang="en-US" dirty="0"/>
          </a:p>
        </p:txBody>
      </p:sp>
      <p:sp>
        <p:nvSpPr>
          <p:cNvPr id="8" name="Text Placeholder 7">
            <a:extLst>
              <a:ext uri="{FF2B5EF4-FFF2-40B4-BE49-F238E27FC236}">
                <a16:creationId xmlns:a16="http://schemas.microsoft.com/office/drawing/2014/main" id="{D023A623-BEDB-4689-985B-3373663DCCD3}"/>
              </a:ext>
            </a:extLst>
          </p:cNvPr>
          <p:cNvSpPr>
            <a:spLocks noGrp="1"/>
          </p:cNvSpPr>
          <p:nvPr>
            <p:ph type="body" sz="quarter" idx="12"/>
          </p:nvPr>
        </p:nvSpPr>
        <p:spPr/>
        <p:txBody>
          <a:bodyPr/>
          <a:lstStyle/>
          <a:p>
            <a:r>
              <a:rPr lang="en-US" dirty="0" err="1"/>
              <a:t>BlobStorage</a:t>
            </a:r>
            <a:endParaRPr lang="en-US" dirty="0"/>
          </a:p>
          <a:p>
            <a:pPr lvl="1"/>
            <a:r>
              <a:rPr lang="en-US" dirty="0"/>
              <a:t>Shared Access Signature (SAS)</a:t>
            </a:r>
          </a:p>
          <a:p>
            <a:pPr lvl="1"/>
            <a:r>
              <a:rPr lang="en-US" dirty="0"/>
              <a:t>Azure AD</a:t>
            </a:r>
          </a:p>
          <a:p>
            <a:pPr lvl="2"/>
            <a:r>
              <a:rPr lang="en-US" dirty="0"/>
              <a:t>Ensure proper roles are assigned</a:t>
            </a:r>
          </a:p>
          <a:p>
            <a:r>
              <a:rPr lang="en-US" dirty="0" err="1"/>
              <a:t>FileStorage</a:t>
            </a:r>
            <a:endParaRPr lang="en-US" dirty="0"/>
          </a:p>
          <a:p>
            <a:pPr lvl="1"/>
            <a:r>
              <a:rPr lang="en-US" dirty="0"/>
              <a:t>Shared Access Signature (SAS) Only</a:t>
            </a:r>
          </a:p>
          <a:p>
            <a:r>
              <a:rPr lang="en-US" dirty="0"/>
              <a:t>Ensure proper role assignments</a:t>
            </a:r>
          </a:p>
        </p:txBody>
      </p:sp>
      <p:pic>
        <p:nvPicPr>
          <p:cNvPr id="3" name="Content Placeholder 2" descr="Icon&#10;&#10;Description automatically generated">
            <a:extLst>
              <a:ext uri="{FF2B5EF4-FFF2-40B4-BE49-F238E27FC236}">
                <a16:creationId xmlns:a16="http://schemas.microsoft.com/office/drawing/2014/main" id="{F6B3693E-AD80-414A-B412-F6390D1F3281}"/>
              </a:ext>
            </a:extLst>
          </p:cNvPr>
          <p:cNvPicPr>
            <a:picLocks noGrp="1" noChangeAspect="1"/>
          </p:cNvPicPr>
          <p:nvPr>
            <p:ph sz="quarter" idx="14"/>
          </p:nvPr>
        </p:nvPicPr>
        <p:blipFill>
          <a:blip r:embed="rId3">
            <a:extLst>
              <a:ext uri="{28A0092B-C50C-407E-A947-70E740481C1C}">
                <a14:useLocalDpi xmlns:a14="http://schemas.microsoft.com/office/drawing/2010/main" val="0"/>
              </a:ext>
            </a:extLst>
          </a:blip>
          <a:stretch>
            <a:fillRect/>
          </a:stretch>
        </p:blipFill>
        <p:spPr>
          <a:xfrm>
            <a:off x="939030" y="1812925"/>
            <a:ext cx="2960641" cy="3646488"/>
          </a:xfrm>
        </p:spPr>
      </p:pic>
    </p:spTree>
    <p:extLst>
      <p:ext uri="{BB962C8B-B14F-4D97-AF65-F5344CB8AC3E}">
        <p14:creationId xmlns:p14="http://schemas.microsoft.com/office/powerpoint/2010/main" val="2005550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442E63E-3ADC-4484-8774-45E49F969DCE}"/>
              </a:ext>
            </a:extLst>
          </p:cNvPr>
          <p:cNvSpPr>
            <a:spLocks noGrp="1"/>
          </p:cNvSpPr>
          <p:nvPr>
            <p:ph type="body" sz="quarter" idx="12"/>
          </p:nvPr>
        </p:nvSpPr>
        <p:spPr/>
        <p:txBody>
          <a:bodyPr/>
          <a:lstStyle/>
          <a:p>
            <a:r>
              <a:rPr lang="en-US" dirty="0"/>
              <a:t>Migrating Data with </a:t>
            </a:r>
            <a:r>
              <a:rPr lang="en-US" dirty="0" err="1"/>
              <a:t>AZCopy</a:t>
            </a:r>
            <a:endParaRPr lang="en-US" dirty="0"/>
          </a:p>
          <a:p>
            <a:pPr lvl="1"/>
            <a:r>
              <a:rPr lang="en-US" dirty="0"/>
              <a:t>Install </a:t>
            </a:r>
            <a:r>
              <a:rPr lang="en-US" dirty="0" err="1"/>
              <a:t>AzCopy</a:t>
            </a:r>
            <a:endParaRPr lang="en-US" dirty="0"/>
          </a:p>
          <a:p>
            <a:pPr lvl="1"/>
            <a:r>
              <a:rPr lang="en-US" dirty="0"/>
              <a:t>List data in Storage Accounts</a:t>
            </a:r>
          </a:p>
          <a:p>
            <a:pPr lvl="1"/>
            <a:r>
              <a:rPr lang="en-US" dirty="0"/>
              <a:t>Copy data into Storage Account</a:t>
            </a:r>
          </a:p>
          <a:p>
            <a:pPr lvl="1"/>
            <a:r>
              <a:rPr lang="en-US" dirty="0"/>
              <a:t>Copy data between Storage Accounts</a:t>
            </a:r>
          </a:p>
        </p:txBody>
      </p:sp>
    </p:spTree>
    <p:extLst>
      <p:ext uri="{BB962C8B-B14F-4D97-AF65-F5344CB8AC3E}">
        <p14:creationId xmlns:p14="http://schemas.microsoft.com/office/powerpoint/2010/main" val="61876088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8BB9EEA-93E7-44A4-B9B1-1F0EB3BA07A5}"/>
              </a:ext>
            </a:extLst>
          </p:cNvPr>
          <p:cNvSpPr>
            <a:spLocks noGrp="1"/>
          </p:cNvSpPr>
          <p:nvPr>
            <p:ph type="body" sz="quarter" idx="12"/>
          </p:nvPr>
        </p:nvSpPr>
        <p:spPr/>
        <p:txBody>
          <a:bodyPr/>
          <a:lstStyle/>
          <a:p>
            <a:r>
              <a:rPr lang="en-US" dirty="0"/>
              <a:t>Demo: Using Azure AD Authentication with </a:t>
            </a:r>
            <a:r>
              <a:rPr lang="en-US" dirty="0" err="1"/>
              <a:t>AzCopy</a:t>
            </a:r>
            <a:r>
              <a:rPr lang="en-US" dirty="0"/>
              <a:t> </a:t>
            </a:r>
          </a:p>
        </p:txBody>
      </p:sp>
    </p:spTree>
    <p:extLst>
      <p:ext uri="{BB962C8B-B14F-4D97-AF65-F5344CB8AC3E}">
        <p14:creationId xmlns:p14="http://schemas.microsoft.com/office/powerpoint/2010/main" val="344622330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5EB54E1-E1B1-4376-BFFE-B91302A4FC04}"/>
              </a:ext>
            </a:extLst>
          </p:cNvPr>
          <p:cNvSpPr>
            <a:spLocks noGrp="1"/>
          </p:cNvSpPr>
          <p:nvPr>
            <p:ph type="title"/>
          </p:nvPr>
        </p:nvSpPr>
        <p:spPr/>
        <p:txBody>
          <a:bodyPr/>
          <a:lstStyle/>
          <a:p>
            <a:r>
              <a:rPr lang="en-US"/>
              <a:t>Azure Storage Explorer  </a:t>
            </a:r>
          </a:p>
        </p:txBody>
      </p:sp>
      <p:sp>
        <p:nvSpPr>
          <p:cNvPr id="2" name="Text Placeholder 1">
            <a:extLst>
              <a:ext uri="{FF2B5EF4-FFF2-40B4-BE49-F238E27FC236}">
                <a16:creationId xmlns:a16="http://schemas.microsoft.com/office/drawing/2014/main" id="{E568709C-22B3-465C-9B2F-CEB6922D49B0}"/>
              </a:ext>
            </a:extLst>
          </p:cNvPr>
          <p:cNvSpPr>
            <a:spLocks noGrp="1"/>
          </p:cNvSpPr>
          <p:nvPr>
            <p:ph type="body" sz="quarter" idx="12"/>
          </p:nvPr>
        </p:nvSpPr>
        <p:spPr/>
        <p:txBody>
          <a:bodyPr/>
          <a:lstStyle/>
          <a:p>
            <a:r>
              <a:rPr lang="en-US" dirty="0"/>
              <a:t>Manage Azure Storage from your Desktop</a:t>
            </a:r>
          </a:p>
          <a:p>
            <a:r>
              <a:rPr lang="en-US" dirty="0"/>
              <a:t>Authentication based on storage account</a:t>
            </a:r>
          </a:p>
          <a:p>
            <a:r>
              <a:rPr lang="en-US" dirty="0"/>
              <a:t>Runs on Windows, MacOS, and Linux</a:t>
            </a:r>
          </a:p>
          <a:p>
            <a:r>
              <a:rPr lang="en-US" dirty="0"/>
              <a:t>Supports multiple subscriptions</a:t>
            </a:r>
          </a:p>
        </p:txBody>
      </p:sp>
      <p:pic>
        <p:nvPicPr>
          <p:cNvPr id="6" name="Content Placeholder 5" descr="Icon&#10;&#10;Description automatically generated">
            <a:extLst>
              <a:ext uri="{FF2B5EF4-FFF2-40B4-BE49-F238E27FC236}">
                <a16:creationId xmlns:a16="http://schemas.microsoft.com/office/drawing/2014/main" id="{A45F901D-2D33-4422-BFD2-C4C9647AE631}"/>
              </a:ext>
            </a:extLst>
          </p:cNvPr>
          <p:cNvPicPr>
            <a:picLocks noGrp="1" noChangeAspect="1"/>
          </p:cNvPicPr>
          <p:nvPr>
            <p:ph sz="quarter" idx="14"/>
          </p:nvPr>
        </p:nvPicPr>
        <p:blipFill>
          <a:blip r:embed="rId3">
            <a:extLst>
              <a:ext uri="{28A0092B-C50C-407E-A947-70E740481C1C}">
                <a14:useLocalDpi xmlns:a14="http://schemas.microsoft.com/office/drawing/2010/main" val="0"/>
              </a:ext>
            </a:extLst>
          </a:blip>
          <a:stretch>
            <a:fillRect/>
          </a:stretch>
        </p:blipFill>
        <p:spPr>
          <a:xfrm>
            <a:off x="706438" y="2002768"/>
            <a:ext cx="3425825" cy="3266801"/>
          </a:xfrm>
        </p:spPr>
      </p:pic>
    </p:spTree>
    <p:extLst>
      <p:ext uri="{BB962C8B-B14F-4D97-AF65-F5344CB8AC3E}">
        <p14:creationId xmlns:p14="http://schemas.microsoft.com/office/powerpoint/2010/main" val="137920248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5622256-1518-4983-B37D-6E3B7C22FD5C}"/>
              </a:ext>
            </a:extLst>
          </p:cNvPr>
          <p:cNvSpPr>
            <a:spLocks noGrp="1"/>
          </p:cNvSpPr>
          <p:nvPr>
            <p:ph type="body" sz="quarter" idx="12"/>
          </p:nvPr>
        </p:nvSpPr>
        <p:spPr/>
        <p:txBody>
          <a:bodyPr/>
          <a:lstStyle/>
          <a:p>
            <a:r>
              <a:rPr lang="en-US" dirty="0"/>
              <a:t>Install Azure Storage Explorer and connect with AD Azure Account</a:t>
            </a:r>
          </a:p>
        </p:txBody>
      </p:sp>
    </p:spTree>
    <p:extLst>
      <p:ext uri="{BB962C8B-B14F-4D97-AF65-F5344CB8AC3E}">
        <p14:creationId xmlns:p14="http://schemas.microsoft.com/office/powerpoint/2010/main" val="21940194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Content Placeholder 11" descr="Icon&#10;&#10;Description automatically generated">
            <a:extLst>
              <a:ext uri="{FF2B5EF4-FFF2-40B4-BE49-F238E27FC236}">
                <a16:creationId xmlns:a16="http://schemas.microsoft.com/office/drawing/2014/main" id="{6BE2DFE2-256B-4DB8-B06F-1C9AF4B2C9C2}"/>
              </a:ext>
            </a:extLst>
          </p:cNvPr>
          <p:cNvPicPr>
            <a:picLocks noGrp="1" noChangeAspect="1"/>
          </p:cNvPicPr>
          <p:nvPr>
            <p:ph sz="quarter" idx="12"/>
          </p:nvPr>
        </p:nvPicPr>
        <p:blipFill>
          <a:blip r:embed="rId3" cstate="print">
            <a:extLst>
              <a:ext uri="{28A0092B-C50C-407E-A947-70E740481C1C}">
                <a14:useLocalDpi xmlns:a14="http://schemas.microsoft.com/office/drawing/2010/main" val="0"/>
              </a:ext>
            </a:extLst>
          </a:blip>
          <a:stretch>
            <a:fillRect/>
          </a:stretch>
        </p:blipFill>
        <p:spPr>
          <a:xfrm>
            <a:off x="887413" y="1821543"/>
            <a:ext cx="685800" cy="636814"/>
          </a:xfrm>
        </p:spPr>
      </p:pic>
      <p:sp>
        <p:nvSpPr>
          <p:cNvPr id="3" name="Text Placeholder 2">
            <a:extLst>
              <a:ext uri="{FF2B5EF4-FFF2-40B4-BE49-F238E27FC236}">
                <a16:creationId xmlns:a16="http://schemas.microsoft.com/office/drawing/2014/main" id="{1EB4C172-ED04-4706-923A-91D3483B7D3E}"/>
              </a:ext>
            </a:extLst>
          </p:cNvPr>
          <p:cNvSpPr>
            <a:spLocks noGrp="1"/>
          </p:cNvSpPr>
          <p:nvPr>
            <p:ph type="body" sz="quarter" idx="15"/>
          </p:nvPr>
        </p:nvSpPr>
        <p:spPr/>
        <p:txBody>
          <a:bodyPr/>
          <a:lstStyle/>
          <a:p>
            <a:r>
              <a:rPr lang="en-US"/>
              <a:t>Securely import/export large amounts of data with physical drives</a:t>
            </a:r>
          </a:p>
        </p:txBody>
      </p:sp>
      <p:sp>
        <p:nvSpPr>
          <p:cNvPr id="9" name="Title 8">
            <a:extLst>
              <a:ext uri="{FF2B5EF4-FFF2-40B4-BE49-F238E27FC236}">
                <a16:creationId xmlns:a16="http://schemas.microsoft.com/office/drawing/2014/main" id="{FB5BC72D-550C-4643-A9CF-261F3CF5B397}"/>
              </a:ext>
            </a:extLst>
          </p:cNvPr>
          <p:cNvSpPr>
            <a:spLocks noGrp="1"/>
          </p:cNvSpPr>
          <p:nvPr>
            <p:ph type="title"/>
          </p:nvPr>
        </p:nvSpPr>
        <p:spPr/>
        <p:txBody>
          <a:bodyPr/>
          <a:lstStyle/>
          <a:p>
            <a:r>
              <a:rPr lang="en-US"/>
              <a:t>Azure Import/Export Service</a:t>
            </a:r>
          </a:p>
        </p:txBody>
      </p:sp>
      <p:sp>
        <p:nvSpPr>
          <p:cNvPr id="5" name="Text Placeholder 4">
            <a:extLst>
              <a:ext uri="{FF2B5EF4-FFF2-40B4-BE49-F238E27FC236}">
                <a16:creationId xmlns:a16="http://schemas.microsoft.com/office/drawing/2014/main" id="{374024DF-3BAD-43E0-9407-7CA40809EEE1}"/>
              </a:ext>
            </a:extLst>
          </p:cNvPr>
          <p:cNvSpPr>
            <a:spLocks noGrp="1"/>
          </p:cNvSpPr>
          <p:nvPr>
            <p:ph type="body" sz="quarter" idx="17"/>
          </p:nvPr>
        </p:nvSpPr>
        <p:spPr/>
        <p:txBody>
          <a:bodyPr/>
          <a:lstStyle/>
          <a:p>
            <a:r>
              <a:rPr lang="en-US" dirty="0"/>
              <a:t>Create jobs in Azure Portal or Azure Resource Manager REST API</a:t>
            </a:r>
          </a:p>
        </p:txBody>
      </p:sp>
      <p:sp>
        <p:nvSpPr>
          <p:cNvPr id="7" name="Text Placeholder 6">
            <a:extLst>
              <a:ext uri="{FF2B5EF4-FFF2-40B4-BE49-F238E27FC236}">
                <a16:creationId xmlns:a16="http://schemas.microsoft.com/office/drawing/2014/main" id="{86816CC3-7C0C-45F1-A44B-A59DC1315BD7}"/>
              </a:ext>
            </a:extLst>
          </p:cNvPr>
          <p:cNvSpPr>
            <a:spLocks noGrp="1"/>
          </p:cNvSpPr>
          <p:nvPr>
            <p:ph type="body" sz="quarter" idx="19"/>
          </p:nvPr>
        </p:nvSpPr>
        <p:spPr/>
        <p:txBody>
          <a:bodyPr/>
          <a:lstStyle/>
          <a:p>
            <a:r>
              <a:rPr lang="en-US" dirty="0"/>
              <a:t>Import to Azure </a:t>
            </a:r>
            <a:r>
              <a:rPr lang="en-US" dirty="0" err="1"/>
              <a:t>BlobStorage</a:t>
            </a:r>
            <a:r>
              <a:rPr lang="en-US" dirty="0"/>
              <a:t> and Azure Files</a:t>
            </a:r>
          </a:p>
        </p:txBody>
      </p:sp>
      <p:sp>
        <p:nvSpPr>
          <p:cNvPr id="10" name="Text Placeholder 9">
            <a:extLst>
              <a:ext uri="{FF2B5EF4-FFF2-40B4-BE49-F238E27FC236}">
                <a16:creationId xmlns:a16="http://schemas.microsoft.com/office/drawing/2014/main" id="{AB6F1536-68F4-409A-B9E4-65FEBF70CB3F}"/>
              </a:ext>
            </a:extLst>
          </p:cNvPr>
          <p:cNvSpPr>
            <a:spLocks noGrp="1"/>
          </p:cNvSpPr>
          <p:nvPr>
            <p:ph type="body" sz="quarter" idx="21"/>
          </p:nvPr>
        </p:nvSpPr>
        <p:spPr/>
        <p:txBody>
          <a:bodyPr/>
          <a:lstStyle/>
          <a:p>
            <a:r>
              <a:rPr lang="en-US" dirty="0"/>
              <a:t>Export to Azure </a:t>
            </a:r>
            <a:r>
              <a:rPr lang="en-US" dirty="0" err="1"/>
              <a:t>BlobStorage</a:t>
            </a:r>
            <a:endParaRPr lang="en-US" dirty="0"/>
          </a:p>
        </p:txBody>
      </p:sp>
      <p:sp>
        <p:nvSpPr>
          <p:cNvPr id="2" name="Text Placeholder 1">
            <a:extLst>
              <a:ext uri="{FF2B5EF4-FFF2-40B4-BE49-F238E27FC236}">
                <a16:creationId xmlns:a16="http://schemas.microsoft.com/office/drawing/2014/main" id="{CD87D7E6-C5EE-4F9E-9872-42B946153FC0}"/>
              </a:ext>
            </a:extLst>
          </p:cNvPr>
          <p:cNvSpPr>
            <a:spLocks noGrp="1"/>
          </p:cNvSpPr>
          <p:nvPr>
            <p:ph type="body" sz="quarter" idx="23"/>
          </p:nvPr>
        </p:nvSpPr>
        <p:spPr/>
        <p:txBody>
          <a:bodyPr/>
          <a:lstStyle/>
          <a:p>
            <a:r>
              <a:rPr lang="en-US" dirty="0"/>
              <a:t>Supports General Purpose v1, v2, and </a:t>
            </a:r>
            <a:r>
              <a:rPr lang="en-US" dirty="0" err="1"/>
              <a:t>BlobStorage</a:t>
            </a:r>
            <a:r>
              <a:rPr lang="en-US" dirty="0"/>
              <a:t> storage accounts</a:t>
            </a:r>
          </a:p>
        </p:txBody>
      </p:sp>
      <p:pic>
        <p:nvPicPr>
          <p:cNvPr id="14" name="Content Placeholder 13">
            <a:extLst>
              <a:ext uri="{FF2B5EF4-FFF2-40B4-BE49-F238E27FC236}">
                <a16:creationId xmlns:a16="http://schemas.microsoft.com/office/drawing/2014/main" id="{B40905EB-8021-460A-BF8B-817E8A53DEAF}"/>
              </a:ext>
            </a:extLst>
          </p:cNvPr>
          <p:cNvPicPr>
            <a:picLocks noGrp="1" noChangeAspect="1"/>
          </p:cNvPicPr>
          <p:nvPr>
            <p:ph sz="quarter" idx="24"/>
          </p:nvPr>
        </p:nvPicPr>
        <p:blipFill>
          <a:blip r:embed="rId3" cstate="print">
            <a:extLst>
              <a:ext uri="{28A0092B-C50C-407E-A947-70E740481C1C}">
                <a14:useLocalDpi xmlns:a14="http://schemas.microsoft.com/office/drawing/2010/main" val="0"/>
              </a:ext>
            </a:extLst>
          </a:blip>
          <a:stretch/>
        </p:blipFill>
        <p:spPr>
          <a:xfrm>
            <a:off x="887413" y="2734356"/>
            <a:ext cx="685800" cy="636814"/>
          </a:xfrm>
        </p:spPr>
      </p:pic>
      <p:pic>
        <p:nvPicPr>
          <p:cNvPr id="16" name="Content Placeholder 15">
            <a:extLst>
              <a:ext uri="{FF2B5EF4-FFF2-40B4-BE49-F238E27FC236}">
                <a16:creationId xmlns:a16="http://schemas.microsoft.com/office/drawing/2014/main" id="{23A7E932-8CF0-4081-BE68-B060709BAAC8}"/>
              </a:ext>
            </a:extLst>
          </p:cNvPr>
          <p:cNvPicPr>
            <a:picLocks noGrp="1" noChangeAspect="1"/>
          </p:cNvPicPr>
          <p:nvPr>
            <p:ph sz="quarter" idx="25"/>
          </p:nvPr>
        </p:nvPicPr>
        <p:blipFill>
          <a:blip r:embed="rId3" cstate="print">
            <a:extLst>
              <a:ext uri="{28A0092B-C50C-407E-A947-70E740481C1C}">
                <a14:useLocalDpi xmlns:a14="http://schemas.microsoft.com/office/drawing/2010/main" val="0"/>
              </a:ext>
            </a:extLst>
          </a:blip>
          <a:stretch/>
        </p:blipFill>
        <p:spPr>
          <a:xfrm>
            <a:off x="887413" y="3648756"/>
            <a:ext cx="685800" cy="636814"/>
          </a:xfrm>
        </p:spPr>
      </p:pic>
      <p:pic>
        <p:nvPicPr>
          <p:cNvPr id="18" name="Content Placeholder 17" descr="Icon&#10;&#10;Description automatically generated">
            <a:extLst>
              <a:ext uri="{FF2B5EF4-FFF2-40B4-BE49-F238E27FC236}">
                <a16:creationId xmlns:a16="http://schemas.microsoft.com/office/drawing/2014/main" id="{62130CA1-3254-4037-98F7-65D181F79A22}"/>
              </a:ext>
            </a:extLst>
          </p:cNvPr>
          <p:cNvPicPr>
            <a:picLocks noGrp="1" noChangeAspect="1"/>
          </p:cNvPicPr>
          <p:nvPr>
            <p:ph sz="quarter" idx="26"/>
          </p:nvPr>
        </p:nvPicPr>
        <p:blipFill>
          <a:blip r:embed="rId3" cstate="print">
            <a:extLst>
              <a:ext uri="{28A0092B-C50C-407E-A947-70E740481C1C}">
                <a14:useLocalDpi xmlns:a14="http://schemas.microsoft.com/office/drawing/2010/main" val="0"/>
              </a:ext>
            </a:extLst>
          </a:blip>
          <a:stretch>
            <a:fillRect/>
          </a:stretch>
        </p:blipFill>
        <p:spPr>
          <a:xfrm>
            <a:off x="887413" y="4555218"/>
            <a:ext cx="685800" cy="636814"/>
          </a:xfrm>
        </p:spPr>
      </p:pic>
      <p:pic>
        <p:nvPicPr>
          <p:cNvPr id="8" name="Content Placeholder 7" descr="Icon&#10;&#10;Description automatically generated">
            <a:extLst>
              <a:ext uri="{FF2B5EF4-FFF2-40B4-BE49-F238E27FC236}">
                <a16:creationId xmlns:a16="http://schemas.microsoft.com/office/drawing/2014/main" id="{97AEE37B-F5DE-4206-B4B2-94A8EC7A2F13}"/>
              </a:ext>
            </a:extLst>
          </p:cNvPr>
          <p:cNvPicPr>
            <a:picLocks noGrp="1" noChangeAspect="1"/>
          </p:cNvPicPr>
          <p:nvPr>
            <p:ph sz="quarter" idx="27"/>
          </p:nvPr>
        </p:nvPicPr>
        <p:blipFill>
          <a:blip r:embed="rId3" cstate="print">
            <a:extLst>
              <a:ext uri="{28A0092B-C50C-407E-A947-70E740481C1C}">
                <a14:useLocalDpi xmlns:a14="http://schemas.microsoft.com/office/drawing/2010/main" val="0"/>
              </a:ext>
            </a:extLst>
          </a:blip>
          <a:stretch>
            <a:fillRect/>
          </a:stretch>
        </p:blipFill>
        <p:spPr>
          <a:xfrm>
            <a:off x="887413" y="5456918"/>
            <a:ext cx="685800" cy="636814"/>
          </a:xfrm>
        </p:spPr>
      </p:pic>
    </p:spTree>
    <p:extLst>
      <p:ext uri="{BB962C8B-B14F-4D97-AF65-F5344CB8AC3E}">
        <p14:creationId xmlns:p14="http://schemas.microsoft.com/office/powerpoint/2010/main" val="182517920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191CF2D-B3ED-4200-867B-D4696760E1C6}"/>
              </a:ext>
            </a:extLst>
          </p:cNvPr>
          <p:cNvSpPr>
            <a:spLocks noGrp="1"/>
          </p:cNvSpPr>
          <p:nvPr>
            <p:ph type="body" sz="quarter" idx="12"/>
          </p:nvPr>
        </p:nvSpPr>
        <p:spPr/>
        <p:txBody>
          <a:bodyPr/>
          <a:lstStyle/>
          <a:p>
            <a:r>
              <a:rPr lang="en-US" dirty="0"/>
              <a:t>Create </a:t>
            </a:r>
            <a:r>
              <a:rPr lang="en-US"/>
              <a:t>Blobs with Azure Storage Explorer</a:t>
            </a:r>
            <a:endParaRPr lang="en-US" dirty="0"/>
          </a:p>
        </p:txBody>
      </p:sp>
    </p:spTree>
    <p:extLst>
      <p:ext uri="{BB962C8B-B14F-4D97-AF65-F5344CB8AC3E}">
        <p14:creationId xmlns:p14="http://schemas.microsoft.com/office/powerpoint/2010/main" val="158000315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0034021-00C0-4A59-82AF-260DCBCABC7A}"/>
              </a:ext>
            </a:extLst>
          </p:cNvPr>
          <p:cNvSpPr>
            <a:spLocks noGrp="1"/>
          </p:cNvSpPr>
          <p:nvPr>
            <p:ph type="body" sz="quarter" idx="12"/>
          </p:nvPr>
        </p:nvSpPr>
        <p:spPr/>
        <p:txBody>
          <a:bodyPr/>
          <a:lstStyle/>
          <a:p>
            <a:pPr fontAlgn="base"/>
            <a:r>
              <a:rPr lang="en-US" dirty="0"/>
              <a:t>Configure </a:t>
            </a:r>
            <a:r>
              <a:rPr lang="en-US" dirty="0" err="1"/>
              <a:t>SoftDelete</a:t>
            </a:r>
            <a:r>
              <a:rPr lang="en-US" dirty="0"/>
              <a:t> and manage snapshots with Azure Storage Explorer</a:t>
            </a:r>
          </a:p>
          <a:p>
            <a:endParaRPr lang="en-US" dirty="0"/>
          </a:p>
        </p:txBody>
      </p:sp>
    </p:spTree>
    <p:extLst>
      <p:ext uri="{BB962C8B-B14F-4D97-AF65-F5344CB8AC3E}">
        <p14:creationId xmlns:p14="http://schemas.microsoft.com/office/powerpoint/2010/main" val="100393567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295A577-20FD-4EA6-B644-52AE1FC9923E}"/>
              </a:ext>
            </a:extLst>
          </p:cNvPr>
          <p:cNvSpPr>
            <a:spLocks noGrp="1"/>
          </p:cNvSpPr>
          <p:nvPr>
            <p:ph type="body" sz="quarter" idx="12"/>
          </p:nvPr>
        </p:nvSpPr>
        <p:spPr/>
        <p:txBody>
          <a:bodyPr/>
          <a:lstStyle/>
          <a:p>
            <a:r>
              <a:rPr lang="en-US" dirty="0"/>
              <a:t>Access Azure Storage using Shared Access Signatures and Storage Explorer </a:t>
            </a:r>
          </a:p>
          <a:p>
            <a:pPr marL="0" indent="0">
              <a:buNone/>
            </a:pPr>
            <a:endParaRPr lang="en-US" dirty="0"/>
          </a:p>
        </p:txBody>
      </p:sp>
    </p:spTree>
    <p:extLst>
      <p:ext uri="{BB962C8B-B14F-4D97-AF65-F5344CB8AC3E}">
        <p14:creationId xmlns:p14="http://schemas.microsoft.com/office/powerpoint/2010/main" val="382944592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0AEF02D-AF10-497D-8103-BADA7DDC7599}"/>
              </a:ext>
            </a:extLst>
          </p:cNvPr>
          <p:cNvSpPr>
            <a:spLocks noGrp="1"/>
          </p:cNvSpPr>
          <p:nvPr>
            <p:ph type="body" sz="quarter" idx="12"/>
          </p:nvPr>
        </p:nvSpPr>
        <p:spPr/>
        <p:txBody>
          <a:bodyPr/>
          <a:lstStyle/>
          <a:p>
            <a:pPr marL="585470" lvl="1" indent="-288925"/>
            <a:r>
              <a:rPr lang="en-US" dirty="0">
                <a:latin typeface="Gotham Book"/>
              </a:rPr>
              <a:t>Import Files and Blobs</a:t>
            </a:r>
          </a:p>
          <a:p>
            <a:pPr marL="585470" lvl="1" indent="-288925"/>
            <a:r>
              <a:rPr lang="en-US" dirty="0">
                <a:latin typeface="Gotham Book"/>
              </a:rPr>
              <a:t>Export Blobs only</a:t>
            </a:r>
          </a:p>
          <a:p>
            <a:pPr marL="585470" lvl="1" indent="-288925"/>
            <a:r>
              <a:rPr lang="en-US" dirty="0">
                <a:latin typeface="Gotham Book"/>
              </a:rPr>
              <a:t>Prep drives with </a:t>
            </a:r>
            <a:r>
              <a:rPr lang="en-US" dirty="0" err="1">
                <a:latin typeface="Gotham Book"/>
              </a:rPr>
              <a:t>WAImportExportTool</a:t>
            </a:r>
            <a:endParaRPr lang="en-US" dirty="0">
              <a:latin typeface="Gotham Book"/>
            </a:endParaRPr>
          </a:p>
          <a:p>
            <a:pPr marL="585470" lvl="1" indent="-288925"/>
            <a:r>
              <a:rPr lang="en-US" dirty="0" err="1">
                <a:latin typeface="Gotham Book"/>
              </a:rPr>
              <a:t>AzCopy</a:t>
            </a:r>
            <a:r>
              <a:rPr lang="en-US" dirty="0">
                <a:latin typeface="Gotham Book"/>
              </a:rPr>
              <a:t> supports </a:t>
            </a:r>
            <a:r>
              <a:rPr lang="en-US" dirty="0" err="1">
                <a:latin typeface="Gotham Book"/>
              </a:rPr>
              <a:t>AzureAD</a:t>
            </a:r>
            <a:r>
              <a:rPr lang="en-US" dirty="0">
                <a:latin typeface="Gotham Book"/>
              </a:rPr>
              <a:t> and SAS depending on the target</a:t>
            </a:r>
          </a:p>
          <a:p>
            <a:pPr marL="585470" lvl="1" indent="-288925"/>
            <a:r>
              <a:rPr lang="en-US" dirty="0">
                <a:latin typeface="Gotham Book"/>
              </a:rPr>
              <a:t>Use Storage Explorer for management and access items</a:t>
            </a:r>
          </a:p>
          <a:p>
            <a:pPr marL="585470" lvl="1" indent="-288925"/>
            <a:r>
              <a:rPr lang="en-US" dirty="0">
                <a:latin typeface="Gotham Book"/>
              </a:rPr>
              <a:t>Review all the Tools!</a:t>
            </a:r>
          </a:p>
        </p:txBody>
      </p:sp>
      <p:sp>
        <p:nvSpPr>
          <p:cNvPr id="5" name="Text Placeholder 4">
            <a:extLst>
              <a:ext uri="{FF2B5EF4-FFF2-40B4-BE49-F238E27FC236}">
                <a16:creationId xmlns:a16="http://schemas.microsoft.com/office/drawing/2014/main" id="{129D3F5F-3C65-4197-92A0-AC9EC2C3B315}"/>
              </a:ext>
            </a:extLst>
          </p:cNvPr>
          <p:cNvSpPr>
            <a:spLocks noGrp="1"/>
          </p:cNvSpPr>
          <p:nvPr>
            <p:ph type="body" sz="quarter" idx="13"/>
          </p:nvPr>
        </p:nvSpPr>
        <p:spPr/>
        <p:txBody>
          <a:bodyPr/>
          <a:lstStyle/>
          <a:p>
            <a:r>
              <a:rPr lang="en-US"/>
              <a:t>Summary</a:t>
            </a:r>
          </a:p>
        </p:txBody>
      </p:sp>
    </p:spTree>
    <p:extLst>
      <p:ext uri="{BB962C8B-B14F-4D97-AF65-F5344CB8AC3E}">
        <p14:creationId xmlns:p14="http://schemas.microsoft.com/office/powerpoint/2010/main" val="252967048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056442" y="2087447"/>
            <a:ext cx="10070239" cy="3363660"/>
          </a:xfrm>
        </p:spPr>
        <p:txBody>
          <a:bodyPr>
            <a:normAutofit/>
          </a:bodyPr>
          <a:lstStyle/>
          <a:p>
            <a:pPr lvl="0"/>
            <a:r>
              <a:rPr lang="en-US" sz="2400" dirty="0"/>
              <a:t>Check out docs.microsoft.com</a:t>
            </a:r>
          </a:p>
          <a:p>
            <a:pPr lvl="0"/>
            <a:r>
              <a:rPr lang="en-US" sz="2400" dirty="0"/>
              <a:t>Remember the module exercise files!</a:t>
            </a:r>
          </a:p>
          <a:p>
            <a:r>
              <a:rPr lang="en-US" sz="2400" i="1" dirty="0"/>
              <a:t>Microsoft Azure Administrator: Managing Storage Accounts </a:t>
            </a:r>
            <a:r>
              <a:rPr lang="en-US" sz="2400" dirty="0"/>
              <a:t>by Michael Bender</a:t>
            </a:r>
          </a:p>
          <a:p>
            <a:r>
              <a:rPr lang="en-US" sz="2400" dirty="0"/>
              <a:t>Questions? Join on the conversation at pluralsight.com or </a:t>
            </a:r>
            <a:r>
              <a:rPr lang="en-US" sz="2400" b="1" dirty="0"/>
              <a:t>@Michaelbender </a:t>
            </a:r>
            <a:r>
              <a:rPr lang="en-US" sz="2400" dirty="0"/>
              <a:t>on Twitter</a:t>
            </a:r>
          </a:p>
          <a:p>
            <a:pPr lvl="0"/>
            <a:endParaRPr lang="en-US" dirty="0"/>
          </a:p>
        </p:txBody>
      </p:sp>
      <p:sp>
        <p:nvSpPr>
          <p:cNvPr id="3" name="Title 2"/>
          <p:cNvSpPr>
            <a:spLocks noGrp="1"/>
          </p:cNvSpPr>
          <p:nvPr>
            <p:ph type="title"/>
          </p:nvPr>
        </p:nvSpPr>
        <p:spPr>
          <a:xfrm>
            <a:off x="1056442" y="944880"/>
            <a:ext cx="10070239" cy="833377"/>
          </a:xfrm>
        </p:spPr>
        <p:txBody>
          <a:bodyPr/>
          <a:lstStyle/>
          <a:p>
            <a:r>
              <a:rPr lang="en-US"/>
              <a:t>For Further Learning</a:t>
            </a:r>
          </a:p>
        </p:txBody>
      </p:sp>
    </p:spTree>
    <p:extLst>
      <p:ext uri="{BB962C8B-B14F-4D97-AF65-F5344CB8AC3E}">
        <p14:creationId xmlns:p14="http://schemas.microsoft.com/office/powerpoint/2010/main" val="13803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500"/>
                                        <p:tgtEl>
                                          <p:spTgt spid="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Content Placeholder 11">
            <a:extLst>
              <a:ext uri="{FF2B5EF4-FFF2-40B4-BE49-F238E27FC236}">
                <a16:creationId xmlns:a16="http://schemas.microsoft.com/office/drawing/2014/main" id="{A6126CAF-61F7-4170-BE18-359CB58727DA}"/>
              </a:ext>
            </a:extLst>
          </p:cNvPr>
          <p:cNvPicPr>
            <a:picLocks noGrp="1" noChangeAspect="1"/>
          </p:cNvPicPr>
          <p:nvPr>
            <p:ph sz="quarter" idx="12"/>
          </p:nvPr>
        </p:nvPicPr>
        <p:blipFill>
          <a:blip r:embed="rId3" cstate="print">
            <a:extLst>
              <a:ext uri="{28A0092B-C50C-407E-A947-70E740481C1C}">
                <a14:useLocalDpi xmlns:a14="http://schemas.microsoft.com/office/drawing/2010/main" val="0"/>
              </a:ext>
            </a:extLst>
          </a:blip>
          <a:srcRect/>
          <a:stretch/>
        </p:blipFill>
        <p:spPr>
          <a:xfrm>
            <a:off x="1205879" y="2058651"/>
            <a:ext cx="2301530" cy="1983461"/>
          </a:xfrm>
        </p:spPr>
      </p:pic>
      <p:pic>
        <p:nvPicPr>
          <p:cNvPr id="14" name="Content Placeholder 13" descr="Icon&#10;&#10;Description automatically generated">
            <a:extLst>
              <a:ext uri="{FF2B5EF4-FFF2-40B4-BE49-F238E27FC236}">
                <a16:creationId xmlns:a16="http://schemas.microsoft.com/office/drawing/2014/main" id="{445D8BAE-2C10-4A37-B3D3-6441910B58B3}"/>
              </a:ext>
            </a:extLst>
          </p:cNvPr>
          <p:cNvPicPr>
            <a:picLocks noGrp="1" noChangeAspect="1"/>
          </p:cNvPicPr>
          <p:nvPr>
            <p:ph sz="quarter" idx="13"/>
          </p:nvPr>
        </p:nvPicPr>
        <p:blipFill>
          <a:blip r:embed="rId4" cstate="print">
            <a:extLst>
              <a:ext uri="{28A0092B-C50C-407E-A947-70E740481C1C}">
                <a14:useLocalDpi xmlns:a14="http://schemas.microsoft.com/office/drawing/2010/main" val="0"/>
              </a:ext>
            </a:extLst>
          </a:blip>
          <a:stretch>
            <a:fillRect/>
          </a:stretch>
        </p:blipFill>
        <p:spPr>
          <a:xfrm>
            <a:off x="4818063" y="1862123"/>
            <a:ext cx="2555875" cy="2374928"/>
          </a:xfrm>
        </p:spPr>
      </p:pic>
      <p:pic>
        <p:nvPicPr>
          <p:cNvPr id="16" name="Content Placeholder 15" descr="Icon&#10;&#10;Description automatically generated">
            <a:extLst>
              <a:ext uri="{FF2B5EF4-FFF2-40B4-BE49-F238E27FC236}">
                <a16:creationId xmlns:a16="http://schemas.microsoft.com/office/drawing/2014/main" id="{4096A31E-EE87-4493-BE88-09C491AF2D32}"/>
              </a:ext>
            </a:extLst>
          </p:cNvPr>
          <p:cNvPicPr>
            <a:picLocks noGrp="1" noChangeAspect="1"/>
          </p:cNvPicPr>
          <p:nvPr>
            <p:ph sz="quarter" idx="14"/>
          </p:nvPr>
        </p:nvPicPr>
        <p:blipFill>
          <a:blip r:embed="rId5" cstate="print">
            <a:extLst>
              <a:ext uri="{28A0092B-C50C-407E-A947-70E740481C1C}">
                <a14:useLocalDpi xmlns:a14="http://schemas.microsoft.com/office/drawing/2010/main" val="0"/>
              </a:ext>
            </a:extLst>
          </a:blip>
          <a:stretch>
            <a:fillRect/>
          </a:stretch>
        </p:blipFill>
        <p:spPr>
          <a:xfrm>
            <a:off x="8569325" y="1929330"/>
            <a:ext cx="2522538" cy="2240515"/>
          </a:xfrm>
        </p:spPr>
      </p:pic>
      <p:sp>
        <p:nvSpPr>
          <p:cNvPr id="8" name="Text Placeholder 7">
            <a:extLst>
              <a:ext uri="{FF2B5EF4-FFF2-40B4-BE49-F238E27FC236}">
                <a16:creationId xmlns:a16="http://schemas.microsoft.com/office/drawing/2014/main" id="{A6294106-BA11-45F9-997F-D21346A26E48}"/>
              </a:ext>
            </a:extLst>
          </p:cNvPr>
          <p:cNvSpPr>
            <a:spLocks noGrp="1"/>
          </p:cNvSpPr>
          <p:nvPr>
            <p:ph type="body" sz="quarter" idx="15"/>
          </p:nvPr>
        </p:nvSpPr>
        <p:spPr/>
        <p:txBody>
          <a:bodyPr/>
          <a:lstStyle/>
          <a:p>
            <a:r>
              <a:rPr lang="en-US"/>
              <a:t>Backups</a:t>
            </a:r>
          </a:p>
        </p:txBody>
      </p:sp>
      <p:sp>
        <p:nvSpPr>
          <p:cNvPr id="2" name="Title 1">
            <a:extLst>
              <a:ext uri="{FF2B5EF4-FFF2-40B4-BE49-F238E27FC236}">
                <a16:creationId xmlns:a16="http://schemas.microsoft.com/office/drawing/2014/main" id="{A56DBCDD-DDA1-4BCC-B54A-522045FCF8D2}"/>
              </a:ext>
            </a:extLst>
          </p:cNvPr>
          <p:cNvSpPr>
            <a:spLocks noGrp="1"/>
          </p:cNvSpPr>
          <p:nvPr>
            <p:ph type="title"/>
          </p:nvPr>
        </p:nvSpPr>
        <p:spPr/>
        <p:txBody>
          <a:bodyPr/>
          <a:lstStyle/>
          <a:p>
            <a:r>
              <a:rPr lang="en-US"/>
              <a:t>Azure Import/Export use cases  </a:t>
            </a:r>
          </a:p>
        </p:txBody>
      </p:sp>
      <p:sp>
        <p:nvSpPr>
          <p:cNvPr id="9" name="Text Placeholder 8">
            <a:extLst>
              <a:ext uri="{FF2B5EF4-FFF2-40B4-BE49-F238E27FC236}">
                <a16:creationId xmlns:a16="http://schemas.microsoft.com/office/drawing/2014/main" id="{329FD575-2239-4238-8B8B-D0822AA341A9}"/>
              </a:ext>
            </a:extLst>
          </p:cNvPr>
          <p:cNvSpPr>
            <a:spLocks noGrp="1"/>
          </p:cNvSpPr>
          <p:nvPr>
            <p:ph type="body" sz="quarter" idx="18"/>
          </p:nvPr>
        </p:nvSpPr>
        <p:spPr/>
        <p:txBody>
          <a:bodyPr/>
          <a:lstStyle/>
          <a:p>
            <a:r>
              <a:rPr lang="en-US"/>
              <a:t>Content distribution</a:t>
            </a:r>
          </a:p>
        </p:txBody>
      </p:sp>
      <p:sp>
        <p:nvSpPr>
          <p:cNvPr id="10" name="Text Placeholder 9">
            <a:extLst>
              <a:ext uri="{FF2B5EF4-FFF2-40B4-BE49-F238E27FC236}">
                <a16:creationId xmlns:a16="http://schemas.microsoft.com/office/drawing/2014/main" id="{E3DC09C1-AB63-4E80-A19E-E517168323D9}"/>
              </a:ext>
            </a:extLst>
          </p:cNvPr>
          <p:cNvSpPr>
            <a:spLocks noGrp="1"/>
          </p:cNvSpPr>
          <p:nvPr>
            <p:ph type="body" sz="quarter" idx="19"/>
          </p:nvPr>
        </p:nvSpPr>
        <p:spPr/>
        <p:txBody>
          <a:bodyPr/>
          <a:lstStyle/>
          <a:p>
            <a:r>
              <a:rPr lang="en-US"/>
              <a:t>Data recovery</a:t>
            </a:r>
          </a:p>
        </p:txBody>
      </p:sp>
    </p:spTree>
    <p:extLst>
      <p:ext uri="{BB962C8B-B14F-4D97-AF65-F5344CB8AC3E}">
        <p14:creationId xmlns:p14="http://schemas.microsoft.com/office/powerpoint/2010/main" val="10750435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8362A-7F25-47CB-884F-940ED0A41B08}"/>
              </a:ext>
            </a:extLst>
          </p:cNvPr>
          <p:cNvSpPr>
            <a:spLocks noGrp="1"/>
          </p:cNvSpPr>
          <p:nvPr>
            <p:ph type="title"/>
          </p:nvPr>
        </p:nvSpPr>
        <p:spPr/>
        <p:txBody>
          <a:bodyPr/>
          <a:lstStyle/>
          <a:p>
            <a:r>
              <a:rPr lang="en-US"/>
              <a:t>Azure Import Export Service Components</a:t>
            </a:r>
          </a:p>
        </p:txBody>
      </p:sp>
      <p:pic>
        <p:nvPicPr>
          <p:cNvPr id="10" name="Content Placeholder 9">
            <a:extLst>
              <a:ext uri="{FF2B5EF4-FFF2-40B4-BE49-F238E27FC236}">
                <a16:creationId xmlns:a16="http://schemas.microsoft.com/office/drawing/2014/main" id="{320A3C05-2F3F-4D0F-B612-8FCCF2125F63}"/>
              </a:ext>
            </a:extLst>
          </p:cNvPr>
          <p:cNvPicPr>
            <a:picLocks noGrp="1" noChangeAspect="1"/>
          </p:cNvPicPr>
          <p:nvPr>
            <p:ph sz="quarter" idx="12"/>
          </p:nvPr>
        </p:nvPicPr>
        <p:blipFill>
          <a:blip r:embed="rId3" cstate="print">
            <a:extLst>
              <a:ext uri="{28A0092B-C50C-407E-A947-70E740481C1C}">
                <a14:useLocalDpi xmlns:a14="http://schemas.microsoft.com/office/drawing/2010/main" val="0"/>
              </a:ext>
            </a:extLst>
          </a:blip>
          <a:srcRect/>
          <a:stretch/>
        </p:blipFill>
        <p:spPr>
          <a:xfrm>
            <a:off x="724995" y="2052180"/>
            <a:ext cx="867760" cy="805778"/>
          </a:xfrm>
        </p:spPr>
      </p:pic>
      <p:sp>
        <p:nvSpPr>
          <p:cNvPr id="4" name="Text Placeholder 3">
            <a:extLst>
              <a:ext uri="{FF2B5EF4-FFF2-40B4-BE49-F238E27FC236}">
                <a16:creationId xmlns:a16="http://schemas.microsoft.com/office/drawing/2014/main" id="{DD8C86C1-A94A-4846-A674-9A1E446B0AB3}"/>
              </a:ext>
            </a:extLst>
          </p:cNvPr>
          <p:cNvSpPr>
            <a:spLocks noGrp="1"/>
          </p:cNvSpPr>
          <p:nvPr>
            <p:ph type="body" sz="quarter" idx="15"/>
          </p:nvPr>
        </p:nvSpPr>
        <p:spPr/>
        <p:txBody>
          <a:bodyPr/>
          <a:lstStyle/>
          <a:p>
            <a:r>
              <a:rPr lang="en-US"/>
              <a:t>Azure Import/Export Service</a:t>
            </a:r>
          </a:p>
        </p:txBody>
      </p:sp>
      <p:pic>
        <p:nvPicPr>
          <p:cNvPr id="12" name="Content Placeholder 11" descr="A picture containing icon&#10;&#10;Description automatically generated">
            <a:extLst>
              <a:ext uri="{FF2B5EF4-FFF2-40B4-BE49-F238E27FC236}">
                <a16:creationId xmlns:a16="http://schemas.microsoft.com/office/drawing/2014/main" id="{3B865027-F2DD-4BA2-896D-049F2254E942}"/>
              </a:ext>
            </a:extLst>
          </p:cNvPr>
          <p:cNvPicPr>
            <a:picLocks noGrp="1" noChangeAspect="1"/>
          </p:cNvPicPr>
          <p:nvPr>
            <p:ph sz="quarter" idx="16"/>
          </p:nvPr>
        </p:nvPicPr>
        <p:blipFill>
          <a:blip r:embed="rId4" cstate="print">
            <a:extLst>
              <a:ext uri="{28A0092B-C50C-407E-A947-70E740481C1C}">
                <a14:useLocalDpi xmlns:a14="http://schemas.microsoft.com/office/drawing/2010/main" val="0"/>
              </a:ext>
            </a:extLst>
          </a:blip>
          <a:stretch>
            <a:fillRect/>
          </a:stretch>
        </p:blipFill>
        <p:spPr>
          <a:xfrm>
            <a:off x="717550" y="3544038"/>
            <a:ext cx="882650" cy="679562"/>
          </a:xfrm>
        </p:spPr>
      </p:pic>
      <p:sp>
        <p:nvSpPr>
          <p:cNvPr id="6" name="Text Placeholder 5">
            <a:extLst>
              <a:ext uri="{FF2B5EF4-FFF2-40B4-BE49-F238E27FC236}">
                <a16:creationId xmlns:a16="http://schemas.microsoft.com/office/drawing/2014/main" id="{0DA49966-6D2C-4962-BBA9-323C761B62AB}"/>
              </a:ext>
            </a:extLst>
          </p:cNvPr>
          <p:cNvSpPr>
            <a:spLocks noGrp="1"/>
          </p:cNvSpPr>
          <p:nvPr>
            <p:ph type="body" sz="quarter" idx="17"/>
          </p:nvPr>
        </p:nvSpPr>
        <p:spPr/>
        <p:txBody>
          <a:bodyPr/>
          <a:lstStyle/>
          <a:p>
            <a:r>
              <a:rPr lang="en-US" err="1"/>
              <a:t>WAImportExportTool</a:t>
            </a:r>
            <a:endParaRPr lang="en-US"/>
          </a:p>
        </p:txBody>
      </p:sp>
      <p:pic>
        <p:nvPicPr>
          <p:cNvPr id="14" name="Content Placeholder 13" descr="Icon&#10;&#10;Description automatically generated">
            <a:extLst>
              <a:ext uri="{FF2B5EF4-FFF2-40B4-BE49-F238E27FC236}">
                <a16:creationId xmlns:a16="http://schemas.microsoft.com/office/drawing/2014/main" id="{BE9CFBA8-B993-4001-85B8-5BF44BB1A0F1}"/>
              </a:ext>
            </a:extLst>
          </p:cNvPr>
          <p:cNvPicPr>
            <a:picLocks noGrp="1" noChangeAspect="1"/>
          </p:cNvPicPr>
          <p:nvPr>
            <p:ph sz="quarter" idx="18"/>
          </p:nvPr>
        </p:nvPicPr>
        <p:blipFill>
          <a:blip r:embed="rId5" cstate="print">
            <a:extLst>
              <a:ext uri="{28A0092B-C50C-407E-A947-70E740481C1C}">
                <a14:useLocalDpi xmlns:a14="http://schemas.microsoft.com/office/drawing/2010/main" val="0"/>
              </a:ext>
            </a:extLst>
          </a:blip>
          <a:stretch>
            <a:fillRect/>
          </a:stretch>
        </p:blipFill>
        <p:spPr>
          <a:xfrm>
            <a:off x="804839" y="4883150"/>
            <a:ext cx="708071" cy="860425"/>
          </a:xfrm>
        </p:spPr>
      </p:pic>
      <p:sp>
        <p:nvSpPr>
          <p:cNvPr id="8" name="Text Placeholder 7">
            <a:extLst>
              <a:ext uri="{FF2B5EF4-FFF2-40B4-BE49-F238E27FC236}">
                <a16:creationId xmlns:a16="http://schemas.microsoft.com/office/drawing/2014/main" id="{E5984777-C575-479C-B583-D5F42221A133}"/>
              </a:ext>
            </a:extLst>
          </p:cNvPr>
          <p:cNvSpPr>
            <a:spLocks noGrp="1"/>
          </p:cNvSpPr>
          <p:nvPr>
            <p:ph type="body" sz="quarter" idx="19"/>
          </p:nvPr>
        </p:nvSpPr>
        <p:spPr/>
        <p:txBody>
          <a:bodyPr/>
          <a:lstStyle/>
          <a:p>
            <a:r>
              <a:rPr lang="en-US"/>
              <a:t>Drives</a:t>
            </a:r>
          </a:p>
        </p:txBody>
      </p:sp>
    </p:spTree>
    <p:extLst>
      <p:ext uri="{BB962C8B-B14F-4D97-AF65-F5344CB8AC3E}">
        <p14:creationId xmlns:p14="http://schemas.microsoft.com/office/powerpoint/2010/main" val="5551946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Content Placeholder 21" descr="Icon&#10;&#10;Description automatically generated">
            <a:extLst>
              <a:ext uri="{FF2B5EF4-FFF2-40B4-BE49-F238E27FC236}">
                <a16:creationId xmlns:a16="http://schemas.microsoft.com/office/drawing/2014/main" id="{4AA6D89C-9123-4C4C-9539-A950E2B2B37E}"/>
              </a:ext>
            </a:extLst>
          </p:cNvPr>
          <p:cNvPicPr>
            <a:picLocks noGrp="1" noChangeAspect="1"/>
          </p:cNvPicPr>
          <p:nvPr>
            <p:ph sz="quarter" idx="12"/>
          </p:nvPr>
        </p:nvPicPr>
        <p:blipFill>
          <a:blip r:embed="rId3" cstate="print">
            <a:extLst>
              <a:ext uri="{28A0092B-C50C-407E-A947-70E740481C1C}">
                <a14:useLocalDpi xmlns:a14="http://schemas.microsoft.com/office/drawing/2010/main" val="0"/>
              </a:ext>
            </a:extLst>
          </a:blip>
          <a:stretch>
            <a:fillRect/>
          </a:stretch>
        </p:blipFill>
        <p:spPr>
          <a:xfrm>
            <a:off x="948130" y="1797050"/>
            <a:ext cx="564366" cy="685800"/>
          </a:xfrm>
        </p:spPr>
      </p:pic>
      <p:sp>
        <p:nvSpPr>
          <p:cNvPr id="12" name="Text Placeholder 11">
            <a:extLst>
              <a:ext uri="{FF2B5EF4-FFF2-40B4-BE49-F238E27FC236}">
                <a16:creationId xmlns:a16="http://schemas.microsoft.com/office/drawing/2014/main" id="{68179EE6-EAC5-4FD3-B7D6-6C54BAD5E8E4}"/>
              </a:ext>
            </a:extLst>
          </p:cNvPr>
          <p:cNvSpPr>
            <a:spLocks noGrp="1"/>
          </p:cNvSpPr>
          <p:nvPr>
            <p:ph type="body" sz="quarter" idx="15"/>
          </p:nvPr>
        </p:nvSpPr>
        <p:spPr/>
        <p:txBody>
          <a:bodyPr/>
          <a:lstStyle/>
          <a:p>
            <a:r>
              <a:rPr lang="en-US" dirty="0"/>
              <a:t>Drives Prepped with </a:t>
            </a:r>
            <a:r>
              <a:rPr lang="en-US" dirty="0" err="1"/>
              <a:t>WAImportExportTool</a:t>
            </a:r>
            <a:r>
              <a:rPr lang="en-US" dirty="0"/>
              <a:t> and </a:t>
            </a:r>
            <a:r>
              <a:rPr lang="en-US" dirty="0" err="1"/>
              <a:t>Bitlocker</a:t>
            </a:r>
            <a:endParaRPr lang="en-US" dirty="0"/>
          </a:p>
        </p:txBody>
      </p:sp>
      <p:sp>
        <p:nvSpPr>
          <p:cNvPr id="2" name="Title 1">
            <a:extLst>
              <a:ext uri="{FF2B5EF4-FFF2-40B4-BE49-F238E27FC236}">
                <a16:creationId xmlns:a16="http://schemas.microsoft.com/office/drawing/2014/main" id="{4014A2A3-BD6D-466D-8659-FED4CCC31038}"/>
              </a:ext>
            </a:extLst>
          </p:cNvPr>
          <p:cNvSpPr>
            <a:spLocks noGrp="1"/>
          </p:cNvSpPr>
          <p:nvPr>
            <p:ph type="title"/>
          </p:nvPr>
        </p:nvSpPr>
        <p:spPr/>
        <p:txBody>
          <a:bodyPr/>
          <a:lstStyle/>
          <a:p>
            <a:r>
              <a:rPr lang="en-US"/>
              <a:t>Importing Blobs and Files to Azure</a:t>
            </a:r>
          </a:p>
        </p:txBody>
      </p:sp>
      <p:sp>
        <p:nvSpPr>
          <p:cNvPr id="13" name="Text Placeholder 12">
            <a:extLst>
              <a:ext uri="{FF2B5EF4-FFF2-40B4-BE49-F238E27FC236}">
                <a16:creationId xmlns:a16="http://schemas.microsoft.com/office/drawing/2014/main" id="{60F04BD3-F780-4672-BFEB-432307CB09DF}"/>
              </a:ext>
            </a:extLst>
          </p:cNvPr>
          <p:cNvSpPr>
            <a:spLocks noGrp="1"/>
          </p:cNvSpPr>
          <p:nvPr>
            <p:ph type="body" sz="quarter" idx="17"/>
          </p:nvPr>
        </p:nvSpPr>
        <p:spPr/>
        <p:txBody>
          <a:bodyPr/>
          <a:lstStyle/>
          <a:p>
            <a:r>
              <a:rPr lang="en-US"/>
              <a:t>Import Job Created</a:t>
            </a:r>
          </a:p>
        </p:txBody>
      </p:sp>
      <p:sp>
        <p:nvSpPr>
          <p:cNvPr id="14" name="Text Placeholder 13">
            <a:extLst>
              <a:ext uri="{FF2B5EF4-FFF2-40B4-BE49-F238E27FC236}">
                <a16:creationId xmlns:a16="http://schemas.microsoft.com/office/drawing/2014/main" id="{3E131469-5D9B-414F-8D8B-957428A320D6}"/>
              </a:ext>
            </a:extLst>
          </p:cNvPr>
          <p:cNvSpPr>
            <a:spLocks noGrp="1"/>
          </p:cNvSpPr>
          <p:nvPr>
            <p:ph type="body" sz="quarter" idx="19"/>
          </p:nvPr>
        </p:nvSpPr>
        <p:spPr/>
        <p:txBody>
          <a:bodyPr/>
          <a:lstStyle/>
          <a:p>
            <a:r>
              <a:rPr lang="en-US"/>
              <a:t>Drives shipped to Azure Datacenter</a:t>
            </a:r>
          </a:p>
        </p:txBody>
      </p:sp>
      <p:sp>
        <p:nvSpPr>
          <p:cNvPr id="15" name="Text Placeholder 14">
            <a:extLst>
              <a:ext uri="{FF2B5EF4-FFF2-40B4-BE49-F238E27FC236}">
                <a16:creationId xmlns:a16="http://schemas.microsoft.com/office/drawing/2014/main" id="{ED4E1130-71D1-4B9E-A81F-96E9E7C4244A}"/>
              </a:ext>
            </a:extLst>
          </p:cNvPr>
          <p:cNvSpPr>
            <a:spLocks noGrp="1"/>
          </p:cNvSpPr>
          <p:nvPr>
            <p:ph type="body" sz="quarter" idx="21"/>
          </p:nvPr>
        </p:nvSpPr>
        <p:spPr/>
        <p:txBody>
          <a:bodyPr/>
          <a:lstStyle/>
          <a:p>
            <a:r>
              <a:rPr lang="en-US"/>
              <a:t>Processed drive data copied to storage account and ready for verification</a:t>
            </a:r>
          </a:p>
        </p:txBody>
      </p:sp>
      <p:sp>
        <p:nvSpPr>
          <p:cNvPr id="16" name="Text Placeholder 15">
            <a:extLst>
              <a:ext uri="{FF2B5EF4-FFF2-40B4-BE49-F238E27FC236}">
                <a16:creationId xmlns:a16="http://schemas.microsoft.com/office/drawing/2014/main" id="{67E8184A-6784-4A71-A30F-FEFBCF1B1364}"/>
              </a:ext>
            </a:extLst>
          </p:cNvPr>
          <p:cNvSpPr>
            <a:spLocks noGrp="1"/>
          </p:cNvSpPr>
          <p:nvPr>
            <p:ph type="body" sz="quarter" idx="23"/>
          </p:nvPr>
        </p:nvSpPr>
        <p:spPr/>
        <p:txBody>
          <a:bodyPr/>
          <a:lstStyle/>
          <a:p>
            <a:r>
              <a:rPr lang="en-US"/>
              <a:t>Drive returned to customer</a:t>
            </a:r>
          </a:p>
        </p:txBody>
      </p:sp>
      <p:pic>
        <p:nvPicPr>
          <p:cNvPr id="4" name="Content Placeholder 3" descr="Icon&#10;&#10;Description automatically generated">
            <a:extLst>
              <a:ext uri="{FF2B5EF4-FFF2-40B4-BE49-F238E27FC236}">
                <a16:creationId xmlns:a16="http://schemas.microsoft.com/office/drawing/2014/main" id="{058B363A-2B29-43C5-9DE2-F784818F6092}"/>
              </a:ext>
            </a:extLst>
          </p:cNvPr>
          <p:cNvPicPr>
            <a:picLocks noGrp="1" noChangeAspect="1"/>
          </p:cNvPicPr>
          <p:nvPr>
            <p:ph sz="quarter" idx="24"/>
          </p:nvPr>
        </p:nvPicPr>
        <p:blipFill>
          <a:blip r:embed="rId4" cstate="print">
            <a:extLst>
              <a:ext uri="{28A0092B-C50C-407E-A947-70E740481C1C}">
                <a14:useLocalDpi xmlns:a14="http://schemas.microsoft.com/office/drawing/2010/main" val="0"/>
              </a:ext>
            </a:extLst>
          </a:blip>
          <a:stretch>
            <a:fillRect/>
          </a:stretch>
        </p:blipFill>
        <p:spPr>
          <a:xfrm>
            <a:off x="887413" y="2757251"/>
            <a:ext cx="685800" cy="591023"/>
          </a:xfrm>
        </p:spPr>
      </p:pic>
      <p:pic>
        <p:nvPicPr>
          <p:cNvPr id="6" name="Content Placeholder 5" descr="Logo, icon&#10;&#10;Description automatically generated">
            <a:extLst>
              <a:ext uri="{FF2B5EF4-FFF2-40B4-BE49-F238E27FC236}">
                <a16:creationId xmlns:a16="http://schemas.microsoft.com/office/drawing/2014/main" id="{A7978CC1-EC5D-4832-A4C5-39DFE7C73EE5}"/>
              </a:ext>
            </a:extLst>
          </p:cNvPr>
          <p:cNvPicPr>
            <a:picLocks noGrp="1" noChangeAspect="1"/>
          </p:cNvPicPr>
          <p:nvPr>
            <p:ph sz="quarter" idx="25"/>
          </p:nvPr>
        </p:nvPicPr>
        <p:blipFill>
          <a:blip r:embed="rId5" cstate="print">
            <a:extLst>
              <a:ext uri="{28A0092B-C50C-407E-A947-70E740481C1C}">
                <a14:useLocalDpi xmlns:a14="http://schemas.microsoft.com/office/drawing/2010/main" val="0"/>
              </a:ext>
            </a:extLst>
          </a:blip>
          <a:stretch>
            <a:fillRect/>
          </a:stretch>
        </p:blipFill>
        <p:spPr>
          <a:xfrm>
            <a:off x="887413" y="3769810"/>
            <a:ext cx="685800" cy="394705"/>
          </a:xfrm>
        </p:spPr>
      </p:pic>
      <p:pic>
        <p:nvPicPr>
          <p:cNvPr id="8" name="Content Placeholder 7" descr="Icon&#10;&#10;Description automatically generated">
            <a:extLst>
              <a:ext uri="{FF2B5EF4-FFF2-40B4-BE49-F238E27FC236}">
                <a16:creationId xmlns:a16="http://schemas.microsoft.com/office/drawing/2014/main" id="{8343D09F-E3BE-488C-9B05-9C21958D31E7}"/>
              </a:ext>
            </a:extLst>
          </p:cNvPr>
          <p:cNvPicPr>
            <a:picLocks noGrp="1" noChangeAspect="1"/>
          </p:cNvPicPr>
          <p:nvPr>
            <p:ph sz="quarter" idx="26"/>
          </p:nvPr>
        </p:nvPicPr>
        <p:blipFill>
          <a:blip r:embed="rId6" cstate="print">
            <a:extLst>
              <a:ext uri="{28A0092B-C50C-407E-A947-70E740481C1C}">
                <a14:useLocalDpi xmlns:a14="http://schemas.microsoft.com/office/drawing/2010/main" val="0"/>
              </a:ext>
            </a:extLst>
          </a:blip>
          <a:stretch>
            <a:fillRect/>
          </a:stretch>
        </p:blipFill>
        <p:spPr>
          <a:xfrm>
            <a:off x="887413" y="4546642"/>
            <a:ext cx="685800" cy="653965"/>
          </a:xfrm>
        </p:spPr>
      </p:pic>
      <p:pic>
        <p:nvPicPr>
          <p:cNvPr id="10" name="Content Placeholder 9" descr="Icon&#10;&#10;Description automatically generated">
            <a:extLst>
              <a:ext uri="{FF2B5EF4-FFF2-40B4-BE49-F238E27FC236}">
                <a16:creationId xmlns:a16="http://schemas.microsoft.com/office/drawing/2014/main" id="{324F2C99-31FC-405D-B229-CB7EAD5F2E1D}"/>
              </a:ext>
            </a:extLst>
          </p:cNvPr>
          <p:cNvPicPr>
            <a:picLocks noGrp="1" noChangeAspect="1"/>
          </p:cNvPicPr>
          <p:nvPr>
            <p:ph sz="quarter" idx="27"/>
          </p:nvPr>
        </p:nvPicPr>
        <p:blipFill>
          <a:blip r:embed="rId7" cstate="print">
            <a:extLst>
              <a:ext uri="{28A0092B-C50C-407E-A947-70E740481C1C}">
                <a14:useLocalDpi xmlns:a14="http://schemas.microsoft.com/office/drawing/2010/main" val="0"/>
              </a:ext>
            </a:extLst>
          </a:blip>
          <a:stretch>
            <a:fillRect/>
          </a:stretch>
        </p:blipFill>
        <p:spPr>
          <a:xfrm flipH="1">
            <a:off x="887413" y="5577972"/>
            <a:ext cx="685800" cy="394705"/>
          </a:xfrm>
        </p:spPr>
      </p:pic>
    </p:spTree>
    <p:extLst>
      <p:ext uri="{BB962C8B-B14F-4D97-AF65-F5344CB8AC3E}">
        <p14:creationId xmlns:p14="http://schemas.microsoft.com/office/powerpoint/2010/main" val="3022678643"/>
      </p:ext>
    </p:extLst>
  </p:cSld>
  <p:clrMapOvr>
    <a:masterClrMapping/>
  </p:clrMapOvr>
</p:sld>
</file>

<file path=ppt/theme/theme1.xml><?xml version="1.0" encoding="utf-8"?>
<a:theme xmlns:a="http://schemas.openxmlformats.org/drawingml/2006/main" name="Pluralsight default theme">
  <a:themeElements>
    <a:clrScheme name="Pluralsight November 2015">
      <a:dk1>
        <a:srgbClr val="404040"/>
      </a:dk1>
      <a:lt1>
        <a:srgbClr val="FFFFFF"/>
      </a:lt1>
      <a:dk2>
        <a:srgbClr val="303030"/>
      </a:dk2>
      <a:lt2>
        <a:srgbClr val="E5E5E5"/>
      </a:lt2>
      <a:accent1>
        <a:srgbClr val="F05A28"/>
      </a:accent1>
      <a:accent2>
        <a:srgbClr val="2A9FBC"/>
      </a:accent2>
      <a:accent3>
        <a:srgbClr val="2D2D2D"/>
      </a:accent3>
      <a:accent4>
        <a:srgbClr val="A62E5C"/>
      </a:accent4>
      <a:accent5>
        <a:srgbClr val="9BC850"/>
      </a:accent5>
      <a:accent6>
        <a:srgbClr val="675BA7"/>
      </a:accent6>
      <a:hlink>
        <a:srgbClr val="2A9FBC"/>
      </a:hlink>
      <a:folHlink>
        <a:srgbClr val="A62E5C"/>
      </a:folHlink>
    </a:clrScheme>
    <a:fontScheme name="Pluralsight November 2015">
      <a:majorFont>
        <a:latin typeface="Gotham Light"/>
        <a:ea typeface=""/>
        <a:cs typeface=""/>
      </a:majorFont>
      <a:minorFont>
        <a:latin typeface="Gotham Medium"/>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lIns="182880" tIns="182880" rIns="182880" bIns="182880" rtlCol="0" anchor="ctr"/>
      <a:lstStyle>
        <a:defPPr algn="ctr">
          <a:spcBef>
            <a:spcPts val="600"/>
          </a:spcBef>
          <a:defRPr sz="2000" dirty="0" smtClean="0">
            <a:solidFill>
              <a:schemeClr val="bg1"/>
            </a:solidFill>
          </a:defRPr>
        </a:defPPr>
      </a:lstStyle>
      <a:style>
        <a:lnRef idx="2">
          <a:schemeClr val="accent1"/>
        </a:lnRef>
        <a:fillRef idx="0">
          <a:schemeClr val="accent1"/>
        </a:fillRef>
        <a:effectRef idx="1">
          <a:schemeClr val="accent1"/>
        </a:effectRef>
        <a:fontRef idx="minor">
          <a:schemeClr val="tx1"/>
        </a:fontRef>
      </a:style>
    </a:spDef>
    <a:lnDef>
      <a:spPr>
        <a:ln>
          <a:solidFill>
            <a:schemeClr val="accent1"/>
          </a:solidFill>
          <a:headEnd type="none"/>
          <a:tailEnd type="none"/>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defRPr sz="2000" dirty="0" err="1" smtClean="0"/>
        </a:defPPr>
      </a:lstStyle>
    </a:txDef>
  </a:objectDefaults>
  <a:extraClrSchemeLst/>
  <a:extLst>
    <a:ext uri="{05A4C25C-085E-4340-85A3-A5531E510DB2}">
      <thm15:themeFamily xmlns:thm15="http://schemas.microsoft.com/office/thememl/2012/main" name="Pluralsight_PowerPoint_Template_October_2018.pptx" id="{2BDDEC3B-8D55-4AFC-8ED3-6CAF26EBB31F}" vid="{514194D0-3BD3-4C1D-A418-B7BC0CB87AB4}"/>
    </a:ext>
  </a:extLst>
</a:theme>
</file>

<file path=ppt/theme/theme2.xml><?xml version="1.0" encoding="utf-8"?>
<a:theme xmlns:a="http://schemas.openxmlformats.org/drawingml/2006/main" name="1_Pluralsight default theme">
  <a:themeElements>
    <a:clrScheme name="Custom 5">
      <a:dk1>
        <a:srgbClr val="404040"/>
      </a:dk1>
      <a:lt1>
        <a:srgbClr val="FFFFFF"/>
      </a:lt1>
      <a:dk2>
        <a:srgbClr val="303030"/>
      </a:dk2>
      <a:lt2>
        <a:srgbClr val="E5E5E5"/>
      </a:lt2>
      <a:accent1>
        <a:srgbClr val="F05A28"/>
      </a:accent1>
      <a:accent2>
        <a:srgbClr val="2A9FBC"/>
      </a:accent2>
      <a:accent3>
        <a:srgbClr val="2D2D2D"/>
      </a:accent3>
      <a:accent4>
        <a:srgbClr val="A62E5C"/>
      </a:accent4>
      <a:accent5>
        <a:srgbClr val="9BC850"/>
      </a:accent5>
      <a:accent6>
        <a:srgbClr val="675BA7"/>
      </a:accent6>
      <a:hlink>
        <a:srgbClr val="2A9FBC"/>
      </a:hlink>
      <a:folHlink>
        <a:srgbClr val="2A9FBC"/>
      </a:folHlink>
    </a:clrScheme>
    <a:fontScheme name="Pluralsight November 2015">
      <a:majorFont>
        <a:latin typeface="Gotham Light"/>
        <a:ea typeface=""/>
        <a:cs typeface=""/>
      </a:majorFont>
      <a:minorFont>
        <a:latin typeface="Gotham Medium"/>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lIns="182880" tIns="182880" rIns="182880" bIns="182880" rtlCol="0" anchor="ctr"/>
      <a:lstStyle>
        <a:defPPr algn="ctr">
          <a:spcBef>
            <a:spcPts val="600"/>
          </a:spcBef>
          <a:defRPr sz="2000" dirty="0" smtClean="0">
            <a:solidFill>
              <a:schemeClr val="bg1"/>
            </a:solidFill>
          </a:defRPr>
        </a:defPPr>
      </a:lstStyle>
      <a:style>
        <a:lnRef idx="2">
          <a:schemeClr val="accent1"/>
        </a:lnRef>
        <a:fillRef idx="0">
          <a:schemeClr val="accent1"/>
        </a:fillRef>
        <a:effectRef idx="1">
          <a:schemeClr val="accent1"/>
        </a:effectRef>
        <a:fontRef idx="minor">
          <a:schemeClr val="tx1"/>
        </a:fontRef>
      </a:style>
    </a:spDef>
    <a:lnDef>
      <a:spPr>
        <a:ln>
          <a:solidFill>
            <a:schemeClr val="accent1"/>
          </a:solidFill>
          <a:headEnd type="none"/>
          <a:tailEnd type="none"/>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defRPr sz="2000" dirty="0" err="1" smtClean="0"/>
        </a:defPPr>
      </a:lstStyle>
    </a:txDef>
  </a:objectDefaults>
  <a:extraClrSchemeLst/>
  <a:extLst>
    <a:ext uri="{05A4C25C-085E-4340-85A3-A5531E510DB2}">
      <thm15:themeFamily xmlns:thm15="http://schemas.microsoft.com/office/thememl/2012/main" name="Pluralsight_PowerPoint_Template_October_2018.pptx" id="{2BDDEC3B-8D55-4AFC-8ED3-6CAF26EBB31F}" vid="{514194D0-3BD3-4C1D-A418-B7BC0CB87AB4}"/>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Pluralsight November 2015">
    <a:dk1>
      <a:srgbClr val="404040"/>
    </a:dk1>
    <a:lt1>
      <a:srgbClr val="FFFFFF"/>
    </a:lt1>
    <a:dk2>
      <a:srgbClr val="303030"/>
    </a:dk2>
    <a:lt2>
      <a:srgbClr val="E5E5E5"/>
    </a:lt2>
    <a:accent1>
      <a:srgbClr val="F05A28"/>
    </a:accent1>
    <a:accent2>
      <a:srgbClr val="2A9FBC"/>
    </a:accent2>
    <a:accent3>
      <a:srgbClr val="2D2D2D"/>
    </a:accent3>
    <a:accent4>
      <a:srgbClr val="A62E5C"/>
    </a:accent4>
    <a:accent5>
      <a:srgbClr val="9BC850"/>
    </a:accent5>
    <a:accent6>
      <a:srgbClr val="675BA7"/>
    </a:accent6>
    <a:hlink>
      <a:srgbClr val="2A9FBC"/>
    </a:hlink>
    <a:folHlink>
      <a:srgbClr val="A62E5C"/>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3A90B3EFCC496E40821E90FAC99CA682" ma:contentTypeVersion="9" ma:contentTypeDescription="Create a new document." ma:contentTypeScope="" ma:versionID="21a544f6a492ffd1b83e09cbad57be41">
  <xsd:schema xmlns:xsd="http://www.w3.org/2001/XMLSchema" xmlns:xs="http://www.w3.org/2001/XMLSchema" xmlns:p="http://schemas.microsoft.com/office/2006/metadata/properties" xmlns:ns3="c11592e6-4a6e-4cc8-8d13-d4d78dcf4ea8" targetNamespace="http://schemas.microsoft.com/office/2006/metadata/properties" ma:root="true" ma:fieldsID="72cf786d7cb48df489eca3a2d00e5828" ns3:_="">
    <xsd:import namespace="c11592e6-4a6e-4cc8-8d13-d4d78dcf4ea8"/>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11592e6-4a6e-4cc8-8d13-d4d78dcf4ea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ServiceDateTaken" ma:index="16" nillable="true" ma:displayName="MediaServiceDateTaken" ma:hidden="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A09965F2-751D-4AD0-8776-406C6BB7A2DE}">
  <ds:schemaRefs>
    <ds:schemaRef ds:uri="http://schemas.microsoft.com/sharepoint/v3/contenttype/forms"/>
  </ds:schemaRefs>
</ds:datastoreItem>
</file>

<file path=customXml/itemProps2.xml><?xml version="1.0" encoding="utf-8"?>
<ds:datastoreItem xmlns:ds="http://schemas.openxmlformats.org/officeDocument/2006/customXml" ds:itemID="{F787449C-44A3-4F8C-A82F-AFCE8BC2C37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11592e6-4a6e-4cc8-8d13-d4d78dcf4ea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02E9A4DF-59B7-4A05-B4F3-296BF4CBBB0B}">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otalTime>11497</TotalTime>
  <Words>6764</Words>
  <Application>Microsoft Office PowerPoint</Application>
  <PresentationFormat>Widescreen</PresentationFormat>
  <Paragraphs>709</Paragraphs>
  <Slides>64</Slides>
  <Notes>63</Notes>
  <HiddenSlides>0</HiddenSlides>
  <MMClips>0</MMClips>
  <ScaleCrop>false</ScaleCrop>
  <HeadingPairs>
    <vt:vector size="6" baseType="variant">
      <vt:variant>
        <vt:lpstr>Fonts Used</vt:lpstr>
      </vt:variant>
      <vt:variant>
        <vt:i4>14</vt:i4>
      </vt:variant>
      <vt:variant>
        <vt:lpstr>Theme</vt:lpstr>
      </vt:variant>
      <vt:variant>
        <vt:i4>2</vt:i4>
      </vt:variant>
      <vt:variant>
        <vt:lpstr>Slide Titles</vt:lpstr>
      </vt:variant>
      <vt:variant>
        <vt:i4>64</vt:i4>
      </vt:variant>
    </vt:vector>
  </HeadingPairs>
  <TitlesOfParts>
    <vt:vector size="80" baseType="lpstr">
      <vt:lpstr>Arial</vt:lpstr>
      <vt:lpstr>Calibri</vt:lpstr>
      <vt:lpstr>Consolas</vt:lpstr>
      <vt:lpstr>Gotham Book</vt:lpstr>
      <vt:lpstr>Gotham Light</vt:lpstr>
      <vt:lpstr>Gotham Medium</vt:lpstr>
      <vt:lpstr>Lucida Grande</vt:lpstr>
      <vt:lpstr>Montserrat</vt:lpstr>
      <vt:lpstr>Myriad Pro</vt:lpstr>
      <vt:lpstr>Myriad Pro Light</vt:lpstr>
      <vt:lpstr>Roboto Mono</vt:lpstr>
      <vt:lpstr>Segoe UI</vt:lpstr>
      <vt:lpstr>Wingdings</vt:lpstr>
      <vt:lpstr>Wingdings 3</vt:lpstr>
      <vt:lpstr>Pluralsight default theme</vt:lpstr>
      <vt:lpstr>1_Pluralsight default theme</vt:lpstr>
      <vt:lpstr>Microsoft Azure Administrator: Manage Data in Azure Storage</vt:lpstr>
      <vt:lpstr>Course Coverage of Certification Objectives </vt:lpstr>
      <vt:lpstr>Exercise Files</vt:lpstr>
      <vt:lpstr>Migrating Data into Azure </vt:lpstr>
      <vt:lpstr>Data Management Tools</vt:lpstr>
      <vt:lpstr>Azure Import/Export Service</vt:lpstr>
      <vt:lpstr>Azure Import/Export use cases  </vt:lpstr>
      <vt:lpstr>Azure Import Export Service Components</vt:lpstr>
      <vt:lpstr>Importing Blobs and Files to Azure</vt:lpstr>
      <vt:lpstr>Exporting Blobs from Azure</vt:lpstr>
      <vt:lpstr>Drive Preparation with WAImportExportTool</vt:lpstr>
      <vt:lpstr>WAImportExportTool</vt:lpstr>
      <vt:lpstr>Preparing Drive for Import</vt:lpstr>
      <vt:lpstr>Copy and Prepare Data Drive for Azure File Import</vt:lpstr>
      <vt:lpstr>Driveset.csv</vt:lpstr>
      <vt:lpstr>Driveset.csv</vt:lpstr>
      <vt:lpstr>Preparing Drive for Import</vt:lpstr>
      <vt:lpstr>Dataset.csv</vt:lpstr>
      <vt:lpstr>Copy and Prepare Data Drive for Azure Blob Import</vt:lpstr>
      <vt:lpstr>Copy and Prepare Data Drive for Azure Blob Import</vt:lpstr>
      <vt:lpstr>Import Job in the Azure Portal Walkthrough</vt:lpstr>
      <vt:lpstr>Create Import Job in Azure Portal</vt:lpstr>
      <vt:lpstr>Create Import Job in Azure Portal</vt:lpstr>
      <vt:lpstr>Create Import Job in Azure Portal</vt:lpstr>
      <vt:lpstr>Create Import Job in Azure Portal</vt:lpstr>
      <vt:lpstr>Create Import Job in Azure Portal</vt:lpstr>
      <vt:lpstr>Create Import Job in Azure Portal</vt:lpstr>
      <vt:lpstr>Create Import Job in Azure Portal</vt:lpstr>
      <vt:lpstr>Create Import Job in Azure Portal</vt:lpstr>
      <vt:lpstr>Verify Job Status</vt:lpstr>
      <vt:lpstr>Verify Job Status</vt:lpstr>
      <vt:lpstr>Verify Job Status</vt:lpstr>
      <vt:lpstr>Verify Job Status</vt:lpstr>
      <vt:lpstr>Verify Job Status</vt:lpstr>
      <vt:lpstr>Verify Job Status</vt:lpstr>
      <vt:lpstr>Verify Job Status</vt:lpstr>
      <vt:lpstr>Verify Job Status</vt:lpstr>
      <vt:lpstr>Export Job in the Azure Portal Walkthrough</vt:lpstr>
      <vt:lpstr>Create Export Job in Azure Portal</vt:lpstr>
      <vt:lpstr>Create Export Job in Azure Portal</vt:lpstr>
      <vt:lpstr>Create Export Job in Azure Portal</vt:lpstr>
      <vt:lpstr>Create Export Job in Azure Portal</vt:lpstr>
      <vt:lpstr>Create Export Job in Azure Portal</vt:lpstr>
      <vt:lpstr>Create Export Job in Azure Portal</vt:lpstr>
      <vt:lpstr>Create Export Job in Azure Portal</vt:lpstr>
      <vt:lpstr>Create Export Job in Azure Portal</vt:lpstr>
      <vt:lpstr>Create Export Job in Azure Portal</vt:lpstr>
      <vt:lpstr>Create Export Job in Azure Portal</vt:lpstr>
      <vt:lpstr>PowerPoint Presentation</vt:lpstr>
      <vt:lpstr>Managing Data with Azure Storage Explorer and AZcopy</vt:lpstr>
      <vt:lpstr>AZCopy Command  </vt:lpstr>
      <vt:lpstr>AZCopy Command  </vt:lpstr>
      <vt:lpstr>AzCopy Syntax</vt:lpstr>
      <vt:lpstr>AzCopy Syntax</vt:lpstr>
      <vt:lpstr>Supported Authentication Credentials for AzCopy</vt:lpstr>
      <vt:lpstr>PowerPoint Presentation</vt:lpstr>
      <vt:lpstr>PowerPoint Presentation</vt:lpstr>
      <vt:lpstr>Azure Storage Explorer  </vt:lpstr>
      <vt:lpstr>PowerPoint Presentation</vt:lpstr>
      <vt:lpstr>PowerPoint Presentation</vt:lpstr>
      <vt:lpstr>PowerPoint Presentation</vt:lpstr>
      <vt:lpstr>PowerPoint Presentation</vt:lpstr>
      <vt:lpstr>PowerPoint Presentation</vt:lpstr>
      <vt:lpstr>For Further Learning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Azure Administrator: Manage Data in Azure Storage</dc:title>
  <dc:creator>Michael Bender</dc:creator>
  <cp:lastModifiedBy>Michael Bender</cp:lastModifiedBy>
  <cp:revision>13</cp:revision>
  <dcterms:created xsi:type="dcterms:W3CDTF">2020-10-20T18:55:51Z</dcterms:created>
  <dcterms:modified xsi:type="dcterms:W3CDTF">2020-11-19T19:09:41Z</dcterms:modified>
</cp:coreProperties>
</file>